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56" r:id="rId4"/>
    <p:sldId id="258" r:id="rId5"/>
    <p:sldId id="259" r:id="rId6"/>
    <p:sldId id="261" r:id="rId7"/>
    <p:sldId id="262" r:id="rId8"/>
    <p:sldId id="264" r:id="rId9"/>
    <p:sldId id="268" r:id="rId10"/>
    <p:sldId id="265" r:id="rId11"/>
    <p:sldId id="266" r:id="rId12"/>
    <p:sldId id="267" r:id="rId13"/>
    <p:sldId id="269" r:id="rId14"/>
    <p:sldId id="271" r:id="rId15"/>
    <p:sldId id="272" r:id="rId16"/>
    <p:sldId id="273" r:id="rId17"/>
    <p:sldId id="274" r:id="rId18"/>
    <p:sldId id="278" r:id="rId19"/>
    <p:sldId id="276" r:id="rId20"/>
    <p:sldId id="279" r:id="rId21"/>
    <p:sldId id="280" r:id="rId22"/>
    <p:sldId id="282" r:id="rId23"/>
    <p:sldId id="281" r:id="rId24"/>
    <p:sldId id="283" r:id="rId25"/>
    <p:sldId id="284" r:id="rId26"/>
    <p:sldId id="285" r:id="rId27"/>
    <p:sldId id="286" r:id="rId28"/>
    <p:sldId id="289" r:id="rId29"/>
    <p:sldId id="290" r:id="rId30"/>
    <p:sldId id="288" r:id="rId31"/>
    <p:sldId id="287" r:id="rId32"/>
    <p:sldId id="292" r:id="rId33"/>
    <p:sldId id="295" r:id="rId34"/>
    <p:sldId id="294" r:id="rId35"/>
    <p:sldId id="293" r:id="rId36"/>
    <p:sldId id="291" r:id="rId37"/>
    <p:sldId id="296" r:id="rId38"/>
    <p:sldId id="300" r:id="rId39"/>
    <p:sldId id="297" r:id="rId40"/>
    <p:sldId id="301" r:id="rId41"/>
    <p:sldId id="302" r:id="rId42"/>
  </p:sldIdLst>
  <p:sldSz cx="9144000" cy="6858000" type="screen4x3"/>
  <p:notesSz cx="6888163" cy="100203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4C50"/>
    <a:srgbClr val="CCFFFF"/>
    <a:srgbClr val="DAFCFE"/>
    <a:srgbClr val="25C6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24" autoAdjust="0"/>
  </p:normalViewPr>
  <p:slideViewPr>
    <p:cSldViewPr>
      <p:cViewPr>
        <p:scale>
          <a:sx n="76" d="100"/>
          <a:sy n="76" d="100"/>
        </p:scale>
        <p:origin x="-1200" y="-204"/>
      </p:cViewPr>
      <p:guideLst>
        <p:guide orient="horz" pos="2160"/>
        <p:guide pos="2880"/>
      </p:guideLst>
    </p:cSldViewPr>
  </p:slideViewPr>
  <p:outlineViewPr>
    <p:cViewPr>
      <p:scale>
        <a:sx n="33" d="100"/>
        <a:sy n="33" d="100"/>
      </p:scale>
      <p:origin x="0" y="1560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Рисунок 3" descr="46d438f47103.png"/>
          <p:cNvPicPr>
            <a:picLocks noChangeAspect="1"/>
          </p:cNvPicPr>
          <p:nvPr/>
        </p:nvPicPr>
        <p:blipFill>
          <a:blip r:embed="rId2"/>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2" name="Заголовок 1"/>
          <p:cNvSpPr>
            <a:spLocks noGrp="1"/>
          </p:cNvSpPr>
          <p:nvPr>
            <p:ph type="ctrTitle"/>
          </p:nvPr>
        </p:nvSpPr>
        <p:spPr>
          <a:xfrm>
            <a:off x="685800" y="2130425"/>
            <a:ext cx="7772400" cy="1470025"/>
          </a:xfrm>
        </p:spPr>
        <p:txBody>
          <a:bodyPr/>
          <a:lstStyle>
            <a:lvl1pPr>
              <a:defRPr sz="5400"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onstantia" pitchFamily="18" charset="0"/>
              </a:defRPr>
            </a:lvl1p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5" name="Дата 3"/>
          <p:cNvSpPr>
            <a:spLocks noGrp="1"/>
          </p:cNvSpPr>
          <p:nvPr>
            <p:ph type="dt" sz="half" idx="10"/>
          </p:nvPr>
        </p:nvSpPr>
        <p:spPr/>
        <p:txBody>
          <a:bodyPr/>
          <a:lstStyle>
            <a:lvl1pPr>
              <a:defRPr/>
            </a:lvl1pPr>
          </a:lstStyle>
          <a:p>
            <a:pPr>
              <a:defRPr/>
            </a:pPr>
            <a:fld id="{F9DEDEB7-7476-41D0-85D3-7432C5A0B23A}" type="datetimeFigureOut">
              <a:rPr lang="ru-RU"/>
              <a:pPr>
                <a:defRPr/>
              </a:pPr>
              <a:t>18.04.2022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75A607C-3592-4E04-BEC6-B9CD7E832E6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1EED761-F7D4-44AE-B809-1B6C3FF5134A}" type="datetimeFigureOut">
              <a:rPr lang="ru-RU"/>
              <a:pPr>
                <a:defRPr/>
              </a:pPr>
              <a:t>18.04.2022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291E2C7-6D42-4670-B542-DC9A53EC85F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3324074-07FD-48C9-B21F-7D631F7A2A33}" type="datetimeFigureOut">
              <a:rPr lang="ru-RU"/>
              <a:pPr>
                <a:defRPr/>
              </a:pPr>
              <a:t>18.04.2022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96CE5B1-97A0-46A0-9A2C-D0A1AA35FFC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94EC0E3-5F41-4ABD-85EE-9E951A1A9C20}" type="datetimeFigureOut">
              <a:rPr lang="ru-RU"/>
              <a:pPr>
                <a:defRPr/>
              </a:pPr>
              <a:t>18.04.2022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3744DEC-1D58-405A-81D4-109C8348061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Рисунок 3" descr="46d438f47103.png"/>
          <p:cNvPicPr>
            <a:picLocks noChangeAspect="1"/>
          </p:cNvPicPr>
          <p:nvPr/>
        </p:nvPicPr>
        <p:blipFill>
          <a:blip r:embed="rId2"/>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4B39EEB-7609-4F05-A256-BFE90B25F320}" type="datetimeFigureOut">
              <a:rPr lang="ru-RU"/>
              <a:pPr>
                <a:defRPr/>
              </a:pPr>
              <a:t>18.04.2022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BB80814-E43D-4DC2-AEB0-E35B0499905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84AF4FA-C6C1-420F-A382-08AA8D35E95B}" type="datetimeFigureOut">
              <a:rPr lang="ru-RU"/>
              <a:pPr>
                <a:defRPr/>
              </a:pPr>
              <a:t>18.04.2022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FECCA89-9175-4876-814A-25875943A7B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B4D15D1-2485-452E-91D5-69B74E3F69CB}" type="datetimeFigureOut">
              <a:rPr lang="ru-RU"/>
              <a:pPr>
                <a:defRPr/>
              </a:pPr>
              <a:t>18.04.2022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180C44C-A3F4-44F4-9342-6907BD56EF0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4EF26E5-FDB8-4971-95AC-A51E7E9AC25A}" type="datetimeFigureOut">
              <a:rPr lang="ru-RU"/>
              <a:pPr>
                <a:defRPr/>
              </a:pPr>
              <a:t>18.04.2022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2EC5E94-FDF4-4CCA-9075-DE3BFA61B9F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27C18B1-6E8F-4D49-97C8-7BFC7642E7B0}" type="datetimeFigureOut">
              <a:rPr lang="ru-RU"/>
              <a:pPr>
                <a:defRPr/>
              </a:pPr>
              <a:t>18.04.2022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351690D-BC43-42A2-8B19-84052CF69B5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536DD03-5904-4C88-B01C-EDF096356686}" type="datetimeFigureOut">
              <a:rPr lang="ru-RU"/>
              <a:pPr>
                <a:defRPr/>
              </a:pPr>
              <a:t>18.04.2022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941560A-AAF3-4548-8CEA-5C1421BB9B5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C535EA7-817B-4C89-B53A-289AA38352EB}" type="datetimeFigureOut">
              <a:rPr lang="ru-RU"/>
              <a:pPr>
                <a:defRPr/>
              </a:pPr>
              <a:t>18.04.2022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952F144-5B99-4247-A688-FF5634AC47A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B0F0"/>
            </a:gs>
            <a:gs pos="50000">
              <a:srgbClr val="25C6FF"/>
            </a:gs>
            <a:gs pos="100000">
              <a:srgbClr val="CCFFFF"/>
            </a:gs>
          </a:gsLst>
          <a:lin ang="5400000" scaled="1"/>
        </a:gradFill>
        <a:effectLst/>
      </p:bgPr>
    </p:bg>
    <p:spTree>
      <p:nvGrpSpPr>
        <p:cNvPr id="1" name=""/>
        <p:cNvGrpSpPr/>
        <p:nvPr/>
      </p:nvGrpSpPr>
      <p:grpSpPr>
        <a:xfrm>
          <a:off x="0" y="0"/>
          <a:ext cx="0" cy="0"/>
          <a:chOff x="0" y="0"/>
          <a:chExt cx="0" cy="0"/>
        </a:xfrm>
      </p:grpSpPr>
      <p:pic>
        <p:nvPicPr>
          <p:cNvPr id="7" name="Рисунок 6" descr="46d438f47103.png"/>
          <p:cNvPicPr>
            <a:picLocks noChangeAspect="1"/>
          </p:cNvPicPr>
          <p:nvPr/>
        </p:nvPicPr>
        <p:blipFill>
          <a:blip r:embed="rId13" cstate="print">
            <a:duotone>
              <a:schemeClr val="accent3">
                <a:shade val="45000"/>
                <a:satMod val="135000"/>
              </a:schemeClr>
              <a:prstClr val="white"/>
            </a:duotone>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1028"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BF2AA0E-57E4-478B-96E2-FB57CCD47D13}" type="datetimeFigureOut">
              <a:rPr lang="ru-RU"/>
              <a:pPr>
                <a:defRPr/>
              </a:pPr>
              <a:t>18.04.2022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1FB3C71-2E37-4E0E-9C61-6B86ADD742B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5400" b="1" kern="1200">
          <a:ln w="19050">
            <a:solidFill>
              <a:schemeClr val="tx2">
                <a:tint val="1000"/>
              </a:schemeClr>
            </a:solidFill>
            <a:prstDash val="solid"/>
          </a:ln>
          <a:solidFill>
            <a:srgbClr val="0BD0D9"/>
          </a:solidFill>
          <a:effectLst>
            <a:outerShdw blurRad="50000" dist="50800" dir="7500000" algn="tl">
              <a:srgbClr val="000000">
                <a:shade val="5000"/>
                <a:alpha val="35000"/>
              </a:srgbClr>
            </a:outerShdw>
          </a:effectLst>
          <a:latin typeface="Constantia" pitchFamily="18" charset="0"/>
          <a:ea typeface="+mj-ea"/>
          <a:cs typeface="+mj-cs"/>
        </a:defRPr>
      </a:lvl1pPr>
      <a:lvl2pPr algn="ctr" rtl="0" eaLnBrk="1" fontAlgn="base" hangingPunct="1">
        <a:spcBef>
          <a:spcPct val="0"/>
        </a:spcBef>
        <a:spcAft>
          <a:spcPct val="0"/>
        </a:spcAft>
        <a:defRPr sz="5400" b="1">
          <a:solidFill>
            <a:srgbClr val="0BD0D9"/>
          </a:solidFill>
          <a:latin typeface="Constantia" pitchFamily="18" charset="0"/>
        </a:defRPr>
      </a:lvl2pPr>
      <a:lvl3pPr algn="ctr" rtl="0" eaLnBrk="1" fontAlgn="base" hangingPunct="1">
        <a:spcBef>
          <a:spcPct val="0"/>
        </a:spcBef>
        <a:spcAft>
          <a:spcPct val="0"/>
        </a:spcAft>
        <a:defRPr sz="5400" b="1">
          <a:solidFill>
            <a:srgbClr val="0BD0D9"/>
          </a:solidFill>
          <a:latin typeface="Constantia" pitchFamily="18" charset="0"/>
        </a:defRPr>
      </a:lvl3pPr>
      <a:lvl4pPr algn="ctr" rtl="0" eaLnBrk="1" fontAlgn="base" hangingPunct="1">
        <a:spcBef>
          <a:spcPct val="0"/>
        </a:spcBef>
        <a:spcAft>
          <a:spcPct val="0"/>
        </a:spcAft>
        <a:defRPr sz="5400" b="1">
          <a:solidFill>
            <a:srgbClr val="0BD0D9"/>
          </a:solidFill>
          <a:latin typeface="Constantia" pitchFamily="18" charset="0"/>
        </a:defRPr>
      </a:lvl4pPr>
      <a:lvl5pPr algn="ctr" rtl="0" eaLnBrk="1" fontAlgn="base" hangingPunct="1">
        <a:spcBef>
          <a:spcPct val="0"/>
        </a:spcBef>
        <a:spcAft>
          <a:spcPct val="0"/>
        </a:spcAft>
        <a:defRPr sz="5400" b="1">
          <a:solidFill>
            <a:srgbClr val="0BD0D9"/>
          </a:solidFill>
          <a:latin typeface="Constantia" pitchFamily="18" charset="0"/>
        </a:defRPr>
      </a:lvl5pPr>
      <a:lvl6pPr marL="457200" algn="ctr" rtl="0" eaLnBrk="1" fontAlgn="base" hangingPunct="1">
        <a:spcBef>
          <a:spcPct val="0"/>
        </a:spcBef>
        <a:spcAft>
          <a:spcPct val="0"/>
        </a:spcAft>
        <a:defRPr sz="5400" b="1">
          <a:solidFill>
            <a:srgbClr val="0BD0D9"/>
          </a:solidFill>
          <a:latin typeface="Constantia" pitchFamily="18" charset="0"/>
        </a:defRPr>
      </a:lvl6pPr>
      <a:lvl7pPr marL="914400" algn="ctr" rtl="0" eaLnBrk="1" fontAlgn="base" hangingPunct="1">
        <a:spcBef>
          <a:spcPct val="0"/>
        </a:spcBef>
        <a:spcAft>
          <a:spcPct val="0"/>
        </a:spcAft>
        <a:defRPr sz="5400" b="1">
          <a:solidFill>
            <a:srgbClr val="0BD0D9"/>
          </a:solidFill>
          <a:latin typeface="Constantia" pitchFamily="18" charset="0"/>
        </a:defRPr>
      </a:lvl7pPr>
      <a:lvl8pPr marL="1371600" algn="ctr" rtl="0" eaLnBrk="1" fontAlgn="base" hangingPunct="1">
        <a:spcBef>
          <a:spcPct val="0"/>
        </a:spcBef>
        <a:spcAft>
          <a:spcPct val="0"/>
        </a:spcAft>
        <a:defRPr sz="5400" b="1">
          <a:solidFill>
            <a:srgbClr val="0BD0D9"/>
          </a:solidFill>
          <a:latin typeface="Constantia" pitchFamily="18" charset="0"/>
        </a:defRPr>
      </a:lvl8pPr>
      <a:lvl9pPr marL="1828800" algn="ctr" rtl="0" eaLnBrk="1" fontAlgn="base" hangingPunct="1">
        <a:spcBef>
          <a:spcPct val="0"/>
        </a:spcBef>
        <a:spcAft>
          <a:spcPct val="0"/>
        </a:spcAft>
        <a:defRPr sz="5400" b="1">
          <a:solidFill>
            <a:srgbClr val="0BD0D9"/>
          </a:solidFill>
          <a:latin typeface="Constantia" pitchFamily="18" charset="0"/>
        </a:defRPr>
      </a:lvl9pPr>
    </p:titleStyle>
    <p:bodyStyle>
      <a:lvl1pPr marL="342900" indent="-342900" algn="l" rtl="0" eaLnBrk="1" fontAlgn="base" hangingPunct="1">
        <a:spcBef>
          <a:spcPct val="20000"/>
        </a:spcBef>
        <a:spcAft>
          <a:spcPct val="0"/>
        </a:spcAft>
        <a:buFont typeface="Arial" charset="0"/>
        <a:buChar char="•"/>
        <a:defRPr sz="3200" b="1" kern="1200">
          <a:solidFill>
            <a:srgbClr val="044C50"/>
          </a:solidFill>
          <a:latin typeface="Constantia" pitchFamily="18" charset="0"/>
          <a:ea typeface="+mn-ea"/>
          <a:cs typeface="+mn-cs"/>
        </a:defRPr>
      </a:lvl1pPr>
      <a:lvl2pPr marL="742950" indent="-285750" algn="l" rtl="0" eaLnBrk="1" fontAlgn="base" hangingPunct="1">
        <a:spcBef>
          <a:spcPct val="20000"/>
        </a:spcBef>
        <a:spcAft>
          <a:spcPct val="0"/>
        </a:spcAft>
        <a:buFont typeface="Arial" charset="0"/>
        <a:buChar char="–"/>
        <a:defRPr sz="2800" b="1" kern="1200">
          <a:solidFill>
            <a:srgbClr val="044C50"/>
          </a:solidFill>
          <a:latin typeface="Constantia" pitchFamily="18" charset="0"/>
          <a:ea typeface="+mn-ea"/>
          <a:cs typeface="+mn-cs"/>
        </a:defRPr>
      </a:lvl2pPr>
      <a:lvl3pPr marL="1143000" indent="-228600" algn="l" rtl="0" eaLnBrk="1" fontAlgn="base" hangingPunct="1">
        <a:spcBef>
          <a:spcPct val="20000"/>
        </a:spcBef>
        <a:spcAft>
          <a:spcPct val="0"/>
        </a:spcAft>
        <a:buFont typeface="Arial" charset="0"/>
        <a:buChar char="•"/>
        <a:defRPr sz="2400" b="1" kern="1200">
          <a:solidFill>
            <a:srgbClr val="044C50"/>
          </a:solidFill>
          <a:latin typeface="Constantia" pitchFamily="18" charset="0"/>
          <a:ea typeface="+mn-ea"/>
          <a:cs typeface="+mn-cs"/>
        </a:defRPr>
      </a:lvl3pPr>
      <a:lvl4pPr marL="1600200" indent="-228600" algn="l" rtl="0" eaLnBrk="1" fontAlgn="base" hangingPunct="1">
        <a:spcBef>
          <a:spcPct val="20000"/>
        </a:spcBef>
        <a:spcAft>
          <a:spcPct val="0"/>
        </a:spcAft>
        <a:buFont typeface="Arial" charset="0"/>
        <a:buChar char="–"/>
        <a:defRPr sz="2000" b="1" kern="1200">
          <a:solidFill>
            <a:srgbClr val="044C50"/>
          </a:solidFill>
          <a:latin typeface="Constantia" pitchFamily="18" charset="0"/>
          <a:ea typeface="+mn-ea"/>
          <a:cs typeface="+mn-cs"/>
        </a:defRPr>
      </a:lvl4pPr>
      <a:lvl5pPr marL="2057400" indent="-228600" algn="l" rtl="0" eaLnBrk="1" fontAlgn="base" hangingPunct="1">
        <a:spcBef>
          <a:spcPct val="20000"/>
        </a:spcBef>
        <a:spcAft>
          <a:spcPct val="0"/>
        </a:spcAft>
        <a:buFont typeface="Arial" charset="0"/>
        <a:buChar char="»"/>
        <a:defRPr sz="2000" b="1" kern="1200">
          <a:solidFill>
            <a:srgbClr val="044C50"/>
          </a:solidFill>
          <a:latin typeface="Constant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44.jpg"/><Relationship Id="rId4" Type="http://schemas.openxmlformats.org/officeDocument/2006/relationships/image" Target="../media/image43.jpg"/></Relationships>
</file>

<file path=ppt/slides/_rels/slide3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51.jpg"/></Relationships>
</file>

<file path=ppt/slides/_rels/slide3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55.jpg"/><Relationship Id="rId5" Type="http://schemas.openxmlformats.org/officeDocument/2006/relationships/image" Target="../media/image54.jpg"/><Relationship Id="rId4" Type="http://schemas.openxmlformats.org/officeDocument/2006/relationships/image" Target="../media/image53.jpg"/></Relationships>
</file>

<file path=ppt/slides/_rels/slide3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58.jpg"/></Relationships>
</file>

<file path=ppt/slides/_rels/slide3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61.jpg"/><Relationship Id="rId4" Type="http://schemas.openxmlformats.org/officeDocument/2006/relationships/image" Target="../media/image60.jp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63.jpg"/></Relationships>
</file>

<file path=ppt/slides/_rels/slide4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8" y="-18672"/>
            <a:ext cx="9118482" cy="6858000"/>
          </a:xfrm>
          <a:prstGeom prst="rect">
            <a:avLst/>
          </a:prstGeom>
        </p:spPr>
      </p:pic>
      <p:sp>
        <p:nvSpPr>
          <p:cNvPr id="2" name="Title 1"/>
          <p:cNvSpPr>
            <a:spLocks noGrp="1"/>
          </p:cNvSpPr>
          <p:nvPr>
            <p:ph type="ctrTitle"/>
          </p:nvPr>
        </p:nvSpPr>
        <p:spPr/>
        <p:txBody>
          <a:bodyPr>
            <a:normAutofit fontScale="90000"/>
          </a:bodyPr>
          <a:lstStyle/>
          <a:p>
            <a:pPr lvl="0" fontAlgn="auto">
              <a:spcBef>
                <a:spcPts val="0"/>
              </a:spcBef>
              <a:spcAft>
                <a:spcPts val="0"/>
              </a:spcAft>
            </a:pPr>
            <a:r>
              <a:rPr lang="ru-RU" sz="4000" dirty="0">
                <a:ln>
                  <a:noFill/>
                </a:ln>
                <a:solidFill>
                  <a:srgbClr val="FF0000"/>
                </a:solidFill>
                <a:effectLst/>
                <a:latin typeface="Monotype Corsiva" panose="03010101010201010101" pitchFamily="66" charset="0"/>
                <a:ea typeface="+mn-ea"/>
                <a:cs typeface="Aharoni" pitchFamily="2" charset="-79"/>
              </a:rPr>
              <a:t>Проект</a:t>
            </a:r>
            <a:br>
              <a:rPr lang="ru-RU" sz="4000" dirty="0">
                <a:ln>
                  <a:noFill/>
                </a:ln>
                <a:solidFill>
                  <a:srgbClr val="FF0000"/>
                </a:solidFill>
                <a:effectLst/>
                <a:latin typeface="Monotype Corsiva" panose="03010101010201010101" pitchFamily="66" charset="0"/>
                <a:ea typeface="+mn-ea"/>
                <a:cs typeface="Aharoni" pitchFamily="2" charset="-79"/>
              </a:rPr>
            </a:br>
            <a:r>
              <a:rPr lang="ru-RU" sz="4000" dirty="0">
                <a:ln>
                  <a:noFill/>
                </a:ln>
                <a:solidFill>
                  <a:srgbClr val="FF0000"/>
                </a:solidFill>
                <a:effectLst/>
                <a:latin typeface="Monotype Corsiva" panose="03010101010201010101" pitchFamily="66" charset="0"/>
                <a:ea typeface="+mn-ea"/>
                <a:cs typeface="Aharoni" pitchFamily="2" charset="-79"/>
              </a:rPr>
              <a:t>«</a:t>
            </a:r>
            <a:r>
              <a:rPr lang="ru-RU" sz="4000" dirty="0" err="1">
                <a:ln>
                  <a:noFill/>
                </a:ln>
                <a:solidFill>
                  <a:srgbClr val="FF0000"/>
                </a:solidFill>
                <a:effectLst/>
                <a:latin typeface="Monotype Corsiva" panose="03010101010201010101" pitchFamily="66" charset="0"/>
                <a:ea typeface="+mn-ea"/>
                <a:cs typeface="Aharoni" pitchFamily="2" charset="-79"/>
              </a:rPr>
              <a:t>Вайн</a:t>
            </a:r>
            <a:r>
              <a:rPr lang="ru-RU" sz="4000" dirty="0">
                <a:ln>
                  <a:noFill/>
                </a:ln>
                <a:solidFill>
                  <a:srgbClr val="FF0000"/>
                </a:solidFill>
                <a:effectLst/>
                <a:latin typeface="Monotype Corsiva" panose="03010101010201010101" pitchFamily="66" charset="0"/>
                <a:ea typeface="+mn-ea"/>
                <a:cs typeface="Aharoni" pitchFamily="2" charset="-79"/>
              </a:rPr>
              <a:t> </a:t>
            </a:r>
            <a:r>
              <a:rPr lang="ru-RU" sz="4000" dirty="0" err="1">
                <a:ln>
                  <a:noFill/>
                </a:ln>
                <a:solidFill>
                  <a:srgbClr val="FF0000"/>
                </a:solidFill>
                <a:effectLst/>
                <a:latin typeface="Monotype Corsiva" panose="03010101010201010101" pitchFamily="66" charset="0"/>
                <a:ea typeface="+mn-ea"/>
                <a:cs typeface="Aharoni" pitchFamily="2" charset="-79"/>
              </a:rPr>
              <a:t>махкара</a:t>
            </a:r>
            <a:r>
              <a:rPr lang="ru-RU" sz="4000" dirty="0">
                <a:ln>
                  <a:noFill/>
                </a:ln>
                <a:solidFill>
                  <a:srgbClr val="FF0000"/>
                </a:solidFill>
                <a:effectLst/>
                <a:latin typeface="Monotype Corsiva" panose="03010101010201010101" pitchFamily="66" charset="0"/>
                <a:ea typeface="+mn-ea"/>
                <a:cs typeface="Aharoni" pitchFamily="2" charset="-79"/>
              </a:rPr>
              <a:t> </a:t>
            </a:r>
            <a:r>
              <a:rPr lang="ru-RU" sz="4000" dirty="0" err="1">
                <a:ln>
                  <a:noFill/>
                </a:ln>
                <a:solidFill>
                  <a:srgbClr val="FF0000"/>
                </a:solidFill>
                <a:effectLst/>
                <a:latin typeface="Monotype Corsiva" panose="03010101010201010101" pitchFamily="66" charset="0"/>
                <a:ea typeface="+mn-ea"/>
                <a:cs typeface="Aharoni" pitchFamily="2" charset="-79"/>
              </a:rPr>
              <a:t>акхарой</a:t>
            </a:r>
            <a:r>
              <a:rPr lang="ru-RU" sz="4000" dirty="0" smtClean="0">
                <a:ln>
                  <a:noFill/>
                </a:ln>
                <a:solidFill>
                  <a:srgbClr val="FF0000"/>
                </a:solidFill>
                <a:effectLst/>
                <a:latin typeface="Monotype Corsiva" panose="03010101010201010101" pitchFamily="66" charset="0"/>
                <a:ea typeface="+mn-ea"/>
                <a:cs typeface="Aharoni" pitchFamily="2" charset="-79"/>
              </a:rPr>
              <a:t>»</a:t>
            </a:r>
            <a:r>
              <a:rPr lang="ru-RU" sz="4000" dirty="0">
                <a:ln>
                  <a:noFill/>
                </a:ln>
                <a:solidFill>
                  <a:srgbClr val="FF0000"/>
                </a:solidFill>
                <a:effectLst/>
                <a:latin typeface="Monotype Corsiva" panose="03010101010201010101" pitchFamily="66" charset="0"/>
                <a:ea typeface="+mn-ea"/>
                <a:cs typeface="Aharoni" pitchFamily="2" charset="-79"/>
              </a:rPr>
              <a:t/>
            </a:r>
            <a:br>
              <a:rPr lang="ru-RU" sz="4000" dirty="0">
                <a:ln>
                  <a:noFill/>
                </a:ln>
                <a:solidFill>
                  <a:srgbClr val="FF0000"/>
                </a:solidFill>
                <a:effectLst/>
                <a:latin typeface="Monotype Corsiva" panose="03010101010201010101" pitchFamily="66" charset="0"/>
                <a:ea typeface="+mn-ea"/>
                <a:cs typeface="Aharoni" pitchFamily="2" charset="-79"/>
              </a:rPr>
            </a:br>
            <a:endParaRPr lang="ru-RU" dirty="0"/>
          </a:p>
        </p:txBody>
      </p:sp>
      <p:sp>
        <p:nvSpPr>
          <p:cNvPr id="3" name="Subtitle 2"/>
          <p:cNvSpPr>
            <a:spLocks noGrp="1"/>
          </p:cNvSpPr>
          <p:nvPr>
            <p:ph type="subTitle" idx="1"/>
          </p:nvPr>
        </p:nvSpPr>
        <p:spPr>
          <a:xfrm>
            <a:off x="1619672" y="548680"/>
            <a:ext cx="6400800" cy="528464"/>
          </a:xfrm>
        </p:spPr>
        <p:txBody>
          <a:bodyPr/>
          <a:lstStyle/>
          <a:p>
            <a:pPr lvl="0">
              <a:spcBef>
                <a:spcPct val="0"/>
              </a:spcBef>
            </a:pPr>
            <a:r>
              <a:rPr lang="ru-RU" sz="1600" dirty="0" err="1">
                <a:ln>
                  <a:noFill/>
                </a:ln>
                <a:solidFill>
                  <a:schemeClr val="tx1"/>
                </a:solidFill>
                <a:effectLst/>
                <a:latin typeface="Times New Roman" pitchFamily="18" charset="0"/>
                <a:cs typeface="Aharoni" pitchFamily="2" charset="-79"/>
              </a:rPr>
              <a:t>Муниципальни</a:t>
            </a:r>
            <a:r>
              <a:rPr lang="ru-RU" sz="1600" dirty="0">
                <a:ln>
                  <a:noFill/>
                </a:ln>
                <a:solidFill>
                  <a:schemeClr val="tx1"/>
                </a:solidFill>
                <a:effectLst/>
                <a:latin typeface="Times New Roman" pitchFamily="18" charset="0"/>
                <a:cs typeface="Aharoni" pitchFamily="2" charset="-79"/>
              </a:rPr>
              <a:t> </a:t>
            </a:r>
            <a:r>
              <a:rPr lang="ru-RU" sz="1600" dirty="0" err="1" smtClean="0">
                <a:ln>
                  <a:noFill/>
                </a:ln>
                <a:solidFill>
                  <a:schemeClr val="tx1"/>
                </a:solidFill>
                <a:effectLst/>
                <a:latin typeface="Times New Roman" pitchFamily="18" charset="0"/>
                <a:cs typeface="Aharoni" pitchFamily="2" charset="-79"/>
              </a:rPr>
              <a:t>бюджетни</a:t>
            </a:r>
            <a:r>
              <a:rPr lang="ru-RU" sz="1600" dirty="0" smtClean="0">
                <a:ln>
                  <a:noFill/>
                </a:ln>
                <a:solidFill>
                  <a:schemeClr val="tx1"/>
                </a:solidFill>
                <a:effectLst/>
                <a:latin typeface="Times New Roman" pitchFamily="18" charset="0"/>
                <a:cs typeface="Aharoni" pitchFamily="2" charset="-79"/>
              </a:rPr>
              <a:t> </a:t>
            </a:r>
            <a:r>
              <a:rPr lang="ru-RU" sz="1600" dirty="0" err="1" smtClean="0">
                <a:ln>
                  <a:noFill/>
                </a:ln>
                <a:solidFill>
                  <a:schemeClr val="tx1"/>
                </a:solidFill>
                <a:effectLst/>
                <a:latin typeface="Times New Roman" pitchFamily="18" charset="0"/>
                <a:cs typeface="Aharoni" pitchFamily="2" charset="-79"/>
              </a:rPr>
              <a:t>школал</a:t>
            </a:r>
            <a:r>
              <a:rPr lang="ru-RU" sz="1600" dirty="0" smtClean="0">
                <a:ln>
                  <a:noFill/>
                </a:ln>
                <a:solidFill>
                  <a:schemeClr val="tx1"/>
                </a:solidFill>
                <a:effectLst/>
                <a:latin typeface="Times New Roman" pitchFamily="18" charset="0"/>
                <a:cs typeface="Aharoni" pitchFamily="2" charset="-79"/>
              </a:rPr>
              <a:t> </a:t>
            </a:r>
            <a:r>
              <a:rPr lang="ru-RU" sz="1600" dirty="0" err="1" smtClean="0">
                <a:ln>
                  <a:noFill/>
                </a:ln>
                <a:solidFill>
                  <a:schemeClr val="tx1"/>
                </a:solidFill>
                <a:effectLst/>
                <a:latin typeface="Times New Roman" pitchFamily="18" charset="0"/>
                <a:cs typeface="Aharoni" pitchFamily="2" charset="-79"/>
              </a:rPr>
              <a:t>хьалхара</a:t>
            </a:r>
            <a:r>
              <a:rPr lang="ru-RU" sz="1600" dirty="0" smtClean="0">
                <a:ln>
                  <a:noFill/>
                </a:ln>
                <a:solidFill>
                  <a:schemeClr val="tx1"/>
                </a:solidFill>
                <a:effectLst/>
                <a:latin typeface="Times New Roman" pitchFamily="18" charset="0"/>
                <a:cs typeface="Aharoni" pitchFamily="2" charset="-79"/>
              </a:rPr>
              <a:t> </a:t>
            </a:r>
            <a:r>
              <a:rPr lang="ru-RU" sz="1600" dirty="0" err="1">
                <a:ln>
                  <a:noFill/>
                </a:ln>
                <a:solidFill>
                  <a:schemeClr val="tx1"/>
                </a:solidFill>
                <a:effectLst/>
                <a:latin typeface="Times New Roman" pitchFamily="18" charset="0"/>
                <a:cs typeface="Aharoni" pitchFamily="2" charset="-79"/>
              </a:rPr>
              <a:t>дешаран</a:t>
            </a:r>
            <a:r>
              <a:rPr lang="ru-RU" sz="1600" dirty="0">
                <a:ln>
                  <a:noFill/>
                </a:ln>
                <a:solidFill>
                  <a:schemeClr val="tx1"/>
                </a:solidFill>
                <a:effectLst/>
                <a:latin typeface="Times New Roman" pitchFamily="18" charset="0"/>
                <a:cs typeface="Aharoni" pitchFamily="2" charset="-79"/>
              </a:rPr>
              <a:t> </a:t>
            </a:r>
            <a:r>
              <a:rPr lang="ru-RU" sz="1600" dirty="0" err="1">
                <a:ln>
                  <a:noFill/>
                </a:ln>
                <a:solidFill>
                  <a:schemeClr val="tx1"/>
                </a:solidFill>
                <a:effectLst/>
                <a:latin typeface="Times New Roman" pitchFamily="18" charset="0"/>
                <a:cs typeface="Aharoni" pitchFamily="2" charset="-79"/>
              </a:rPr>
              <a:t>учреждени</a:t>
            </a:r>
            <a:r>
              <a:rPr lang="ru-RU" sz="1600" dirty="0">
                <a:ln>
                  <a:noFill/>
                </a:ln>
                <a:solidFill>
                  <a:schemeClr val="tx1"/>
                </a:solidFill>
                <a:effectLst/>
                <a:latin typeface="Times New Roman" pitchFamily="18" charset="0"/>
                <a:cs typeface="Aharoni" pitchFamily="2" charset="-79"/>
              </a:rPr>
              <a:t> </a:t>
            </a:r>
          </a:p>
          <a:p>
            <a:pPr lvl="0" eaLnBrk="0" hangingPunct="0">
              <a:spcBef>
                <a:spcPct val="0"/>
              </a:spcBef>
            </a:pPr>
            <a:r>
              <a:rPr lang="ru-RU" sz="1600" dirty="0" smtClean="0">
                <a:ln>
                  <a:noFill/>
                </a:ln>
                <a:solidFill>
                  <a:schemeClr val="tx1"/>
                </a:solidFill>
                <a:effectLst/>
                <a:latin typeface="Times New Roman" pitchFamily="18" charset="0"/>
                <a:cs typeface="Aharoni" pitchFamily="2" charset="-79"/>
              </a:rPr>
              <a:t>«</a:t>
            </a:r>
            <a:r>
              <a:rPr lang="ru-RU" sz="1600" dirty="0" err="1" smtClean="0">
                <a:ln>
                  <a:noFill/>
                </a:ln>
                <a:solidFill>
                  <a:schemeClr val="tx1"/>
                </a:solidFill>
                <a:effectLst/>
                <a:latin typeface="Times New Roman" pitchFamily="18" charset="0"/>
                <a:cs typeface="Aharoni" pitchFamily="2" charset="-79"/>
              </a:rPr>
              <a:t>Гуьмсан</a:t>
            </a:r>
            <a:r>
              <a:rPr lang="ru-RU" sz="1600" dirty="0" smtClean="0">
                <a:ln>
                  <a:noFill/>
                </a:ln>
                <a:solidFill>
                  <a:schemeClr val="tx1"/>
                </a:solidFill>
                <a:effectLst/>
                <a:latin typeface="Times New Roman" pitchFamily="18" charset="0"/>
                <a:cs typeface="Aharoni" pitchFamily="2" charset="-79"/>
              </a:rPr>
              <a:t> </a:t>
            </a:r>
            <a:r>
              <a:rPr lang="ru-RU" sz="1600" dirty="0" err="1" smtClean="0">
                <a:ln>
                  <a:noFill/>
                </a:ln>
                <a:solidFill>
                  <a:schemeClr val="tx1"/>
                </a:solidFill>
                <a:effectLst/>
                <a:latin typeface="Times New Roman" pitchFamily="18" charset="0"/>
                <a:cs typeface="Aharoni" pitchFamily="2" charset="-79"/>
              </a:rPr>
              <a:t>муниципальни</a:t>
            </a:r>
            <a:r>
              <a:rPr lang="ru-RU" sz="1600" dirty="0" smtClean="0">
                <a:ln>
                  <a:noFill/>
                </a:ln>
                <a:solidFill>
                  <a:schemeClr val="tx1"/>
                </a:solidFill>
                <a:effectLst/>
                <a:latin typeface="Times New Roman" pitchFamily="18" charset="0"/>
                <a:cs typeface="Aharoni" pitchFamily="2" charset="-79"/>
              </a:rPr>
              <a:t> к1оштан </a:t>
            </a:r>
            <a:r>
              <a:rPr lang="ru-RU" sz="1600" dirty="0" err="1" smtClean="0">
                <a:ln>
                  <a:noFill/>
                </a:ln>
                <a:solidFill>
                  <a:schemeClr val="tx1"/>
                </a:solidFill>
                <a:effectLst/>
                <a:latin typeface="Times New Roman" pitchFamily="18" charset="0"/>
                <a:cs typeface="Aharoni" pitchFamily="2" charset="-79"/>
              </a:rPr>
              <a:t>Ойсхаран</a:t>
            </a:r>
            <a:endParaRPr lang="ru-RU" sz="1600" dirty="0" smtClean="0">
              <a:ln>
                <a:noFill/>
              </a:ln>
              <a:solidFill>
                <a:schemeClr val="tx1"/>
              </a:solidFill>
              <a:effectLst/>
              <a:latin typeface="Times New Roman" pitchFamily="18" charset="0"/>
              <a:cs typeface="Aharoni" pitchFamily="2" charset="-79"/>
            </a:endParaRPr>
          </a:p>
          <a:p>
            <a:pPr lvl="0" eaLnBrk="0" hangingPunct="0">
              <a:spcBef>
                <a:spcPct val="0"/>
              </a:spcBef>
            </a:pPr>
            <a:r>
              <a:rPr lang="ru-RU" sz="1600" dirty="0" smtClean="0">
                <a:ln>
                  <a:noFill/>
                </a:ln>
                <a:solidFill>
                  <a:schemeClr val="tx1"/>
                </a:solidFill>
                <a:effectLst/>
                <a:latin typeface="Times New Roman" pitchFamily="18" charset="0"/>
                <a:cs typeface="Aharoni" pitchFamily="2" charset="-79"/>
              </a:rPr>
              <a:t>«</a:t>
            </a:r>
            <a:r>
              <a:rPr lang="ru-RU" sz="1600" dirty="0" err="1">
                <a:ln>
                  <a:noFill/>
                </a:ln>
                <a:solidFill>
                  <a:schemeClr val="tx1"/>
                </a:solidFill>
                <a:effectLst/>
                <a:latin typeface="Times New Roman" pitchFamily="18" charset="0"/>
                <a:cs typeface="Aharoni" pitchFamily="2" charset="-79"/>
              </a:rPr>
              <a:t>Берийн</a:t>
            </a:r>
            <a:r>
              <a:rPr lang="ru-RU" sz="1600" dirty="0">
                <a:ln>
                  <a:noFill/>
                </a:ln>
                <a:solidFill>
                  <a:schemeClr val="tx1"/>
                </a:solidFill>
                <a:effectLst/>
                <a:latin typeface="Times New Roman" pitchFamily="18" charset="0"/>
                <a:cs typeface="Aharoni" pitchFamily="2" charset="-79"/>
              </a:rPr>
              <a:t> </a:t>
            </a:r>
            <a:r>
              <a:rPr lang="ru-RU" sz="1600" dirty="0" err="1">
                <a:ln>
                  <a:noFill/>
                </a:ln>
                <a:solidFill>
                  <a:schemeClr val="tx1"/>
                </a:solidFill>
                <a:effectLst/>
                <a:latin typeface="Times New Roman" pitchFamily="18" charset="0"/>
                <a:cs typeface="Aharoni" pitchFamily="2" charset="-79"/>
              </a:rPr>
              <a:t>беш</a:t>
            </a:r>
            <a:r>
              <a:rPr lang="ru-RU" sz="1600" dirty="0">
                <a:ln>
                  <a:noFill/>
                </a:ln>
                <a:solidFill>
                  <a:schemeClr val="tx1"/>
                </a:solidFill>
                <a:effectLst/>
                <a:latin typeface="Times New Roman" pitchFamily="18" charset="0"/>
                <a:cs typeface="Aharoni" pitchFamily="2" charset="-79"/>
              </a:rPr>
              <a:t> №4 «</a:t>
            </a:r>
            <a:r>
              <a:rPr lang="ru-RU" sz="1600" dirty="0" err="1">
                <a:ln>
                  <a:noFill/>
                </a:ln>
                <a:solidFill>
                  <a:schemeClr val="tx1"/>
                </a:solidFill>
                <a:effectLst/>
                <a:latin typeface="Times New Roman" pitchFamily="18" charset="0"/>
                <a:cs typeface="Aharoni" pitchFamily="2" charset="-79"/>
              </a:rPr>
              <a:t>Вайнах</a:t>
            </a:r>
            <a:r>
              <a:rPr lang="ru-RU" sz="1600" dirty="0">
                <a:ln>
                  <a:noFill/>
                </a:ln>
                <a:solidFill>
                  <a:schemeClr val="tx1"/>
                </a:solidFill>
                <a:effectLst/>
                <a:latin typeface="Times New Roman" pitchFamily="18" charset="0"/>
                <a:cs typeface="Aharoni" pitchFamily="2" charset="-79"/>
              </a:rPr>
              <a:t>»</a:t>
            </a:r>
          </a:p>
          <a:p>
            <a:endParaRPr lang="ru-RU" sz="1600" dirty="0"/>
          </a:p>
        </p:txBody>
      </p:sp>
      <p:sp>
        <p:nvSpPr>
          <p:cNvPr id="5" name="TextBox 4"/>
          <p:cNvSpPr txBox="1"/>
          <p:nvPr/>
        </p:nvSpPr>
        <p:spPr>
          <a:xfrm>
            <a:off x="3563888" y="4221088"/>
            <a:ext cx="3528392" cy="830997"/>
          </a:xfrm>
          <a:prstGeom prst="rect">
            <a:avLst/>
          </a:prstGeom>
          <a:noFill/>
        </p:spPr>
        <p:txBody>
          <a:bodyPr wrap="square" rtlCol="0">
            <a:spAutoFit/>
          </a:bodyPr>
          <a:lstStyle/>
          <a:p>
            <a:pPr fontAlgn="auto">
              <a:spcBef>
                <a:spcPts val="0"/>
              </a:spcBef>
              <a:spcAft>
                <a:spcPts val="0"/>
              </a:spcAft>
            </a:pPr>
            <a:r>
              <a:rPr lang="ru-RU" sz="1600" b="1" dirty="0" err="1" smtClean="0">
                <a:solidFill>
                  <a:prstClr val="black"/>
                </a:solidFill>
                <a:latin typeface="Times New Roman" pitchFamily="18" charset="0"/>
                <a:cs typeface="Times New Roman" pitchFamily="18" charset="0"/>
              </a:rPr>
              <a:t>Кечйина</a:t>
            </a:r>
            <a:r>
              <a:rPr lang="ru-RU" sz="1600" b="1" dirty="0" smtClean="0">
                <a:solidFill>
                  <a:prstClr val="black"/>
                </a:solidFill>
                <a:latin typeface="Times New Roman" pitchFamily="18" charset="0"/>
                <a:cs typeface="Times New Roman" pitchFamily="18" charset="0"/>
              </a:rPr>
              <a:t>:</a:t>
            </a:r>
            <a:endParaRPr lang="ru-RU" sz="1600" b="1" dirty="0">
              <a:solidFill>
                <a:prstClr val="black"/>
              </a:solidFill>
              <a:latin typeface="Times New Roman" pitchFamily="18" charset="0"/>
              <a:cs typeface="Times New Roman" pitchFamily="18" charset="0"/>
            </a:endParaRPr>
          </a:p>
          <a:p>
            <a:pPr fontAlgn="auto">
              <a:spcBef>
                <a:spcPts val="0"/>
              </a:spcBef>
              <a:spcAft>
                <a:spcPts val="0"/>
              </a:spcAft>
            </a:pPr>
            <a:r>
              <a:rPr lang="ru-RU" sz="1600" b="1" dirty="0" err="1" smtClean="0">
                <a:solidFill>
                  <a:prstClr val="black"/>
                </a:solidFill>
                <a:latin typeface="Times New Roman" pitchFamily="18" charset="0"/>
                <a:cs typeface="Times New Roman" pitchFamily="18" charset="0"/>
              </a:rPr>
              <a:t>Кхетош-кхиорхо</a:t>
            </a:r>
            <a:r>
              <a:rPr lang="ru-RU" sz="1600" b="1" dirty="0" smtClean="0">
                <a:solidFill>
                  <a:prstClr val="black"/>
                </a:solidFill>
                <a:latin typeface="Times New Roman" pitchFamily="18" charset="0"/>
                <a:cs typeface="Times New Roman" pitchFamily="18" charset="0"/>
              </a:rPr>
              <a:t>: </a:t>
            </a:r>
            <a:r>
              <a:rPr lang="ru-RU" sz="1600" b="1" dirty="0" err="1">
                <a:solidFill>
                  <a:srgbClr val="C00000"/>
                </a:solidFill>
                <a:latin typeface="Times New Roman" pitchFamily="18" charset="0"/>
                <a:cs typeface="Times New Roman" pitchFamily="18" charset="0"/>
              </a:rPr>
              <a:t>Турлуева</a:t>
            </a:r>
            <a:r>
              <a:rPr lang="ru-RU" sz="1600" b="1" dirty="0">
                <a:solidFill>
                  <a:srgbClr val="C00000"/>
                </a:solidFill>
                <a:latin typeface="Times New Roman" pitchFamily="18" charset="0"/>
                <a:cs typeface="Times New Roman" pitchFamily="18" charset="0"/>
              </a:rPr>
              <a:t> </a:t>
            </a:r>
            <a:r>
              <a:rPr lang="ru-RU" sz="1600" b="1" dirty="0" err="1">
                <a:solidFill>
                  <a:srgbClr val="C00000"/>
                </a:solidFill>
                <a:latin typeface="Times New Roman" pitchFamily="18" charset="0"/>
                <a:cs typeface="Times New Roman" pitchFamily="18" charset="0"/>
              </a:rPr>
              <a:t>Айшат</a:t>
            </a:r>
            <a:r>
              <a:rPr lang="ru-RU" sz="1600" b="1" dirty="0">
                <a:solidFill>
                  <a:srgbClr val="C00000"/>
                </a:solidFill>
                <a:latin typeface="Times New Roman" pitchFamily="18" charset="0"/>
                <a:cs typeface="Times New Roman" pitchFamily="18" charset="0"/>
              </a:rPr>
              <a:t> </a:t>
            </a:r>
            <a:r>
              <a:rPr lang="ru-RU" sz="1600" b="1" dirty="0" err="1">
                <a:solidFill>
                  <a:srgbClr val="C00000"/>
                </a:solidFill>
                <a:latin typeface="Times New Roman" pitchFamily="18" charset="0"/>
                <a:cs typeface="Times New Roman" pitchFamily="18" charset="0"/>
              </a:rPr>
              <a:t>Шамхановна</a:t>
            </a:r>
            <a:r>
              <a:rPr lang="ru-RU" sz="1600" b="1" dirty="0">
                <a:solidFill>
                  <a:srgbClr val="C00000"/>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 y="8012"/>
            <a:ext cx="9147348" cy="6858000"/>
          </a:xfrm>
          <a:prstGeom prst="rect">
            <a:avLst/>
          </a:prstGeom>
        </p:spPr>
      </p:pic>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err="1" smtClean="0">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Синхьежаман</a:t>
            </a:r>
            <a:r>
              <a:rPr lang="ru-RU" sz="2800" dirty="0" smtClean="0">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 </a:t>
            </a:r>
            <a:r>
              <a:rPr lang="ru-RU" sz="2800" dirty="0" err="1">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кхачо</a:t>
            </a:r>
            <a:r>
              <a:rPr lang="ru-RU" sz="2800" dirty="0">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err="1">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Берашна</a:t>
            </a:r>
            <a:r>
              <a:rPr lang="ru-RU" sz="2800" dirty="0">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 </a:t>
            </a:r>
            <a:r>
              <a:rPr lang="ru-RU" sz="2800" dirty="0" err="1">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вайн</a:t>
            </a:r>
            <a:r>
              <a:rPr lang="ru-RU" sz="2800" dirty="0">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 </a:t>
            </a:r>
            <a:r>
              <a:rPr lang="ru-RU" sz="2800" dirty="0" err="1">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махкара</a:t>
            </a:r>
            <a:r>
              <a:rPr lang="ru-RU" sz="2800" dirty="0">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 </a:t>
            </a:r>
            <a:r>
              <a:rPr lang="ru-RU" sz="2800" dirty="0" err="1">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акхарой</a:t>
            </a:r>
            <a:r>
              <a:rPr lang="ru-RU" sz="2800" dirty="0">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 </a:t>
            </a:r>
            <a:r>
              <a:rPr lang="ru-RU" sz="2800" dirty="0" err="1">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йовзар,церан</a:t>
            </a:r>
            <a:r>
              <a:rPr lang="ru-RU" sz="2800" dirty="0">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 ц1ераш </a:t>
            </a:r>
            <a:r>
              <a:rPr lang="ru-RU" sz="2800" dirty="0" err="1">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йийца</a:t>
            </a:r>
            <a:r>
              <a:rPr lang="ru-RU" sz="2800" dirty="0">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 </a:t>
            </a:r>
            <a:r>
              <a:rPr lang="ru-RU" sz="2800" dirty="0" err="1">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хаар</a:t>
            </a:r>
            <a:r>
              <a:rPr lang="ru-RU" sz="2800" dirty="0">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err="1">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Берийн</a:t>
            </a:r>
            <a:r>
              <a:rPr lang="ru-RU" sz="2800" dirty="0">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 </a:t>
            </a:r>
            <a:r>
              <a:rPr lang="ru-RU" sz="2800" dirty="0" err="1">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хааран</a:t>
            </a:r>
            <a:r>
              <a:rPr lang="ru-RU" sz="2800" dirty="0">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 </a:t>
            </a:r>
            <a:r>
              <a:rPr lang="ru-RU" sz="2800" dirty="0" err="1">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хьашташ</a:t>
            </a:r>
            <a:r>
              <a:rPr lang="ru-RU" sz="2800" dirty="0">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 </a:t>
            </a:r>
            <a:r>
              <a:rPr lang="ru-RU" sz="2800" dirty="0" err="1">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лакхадовлар</a:t>
            </a:r>
            <a:r>
              <a:rPr lang="ru-RU" sz="2800" dirty="0">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a:t>
            </a:r>
            <a:br>
              <a:rPr lang="ru-RU" sz="2800" dirty="0">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err="1">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Занятехь</a:t>
            </a:r>
            <a:r>
              <a:rPr lang="ru-RU" sz="2800" dirty="0">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 </a:t>
            </a:r>
            <a:r>
              <a:rPr lang="ru-RU" sz="2800" dirty="0" err="1">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къамелехь</a:t>
            </a:r>
            <a:r>
              <a:rPr lang="ru-RU" sz="2800" dirty="0">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 </a:t>
            </a:r>
            <a:r>
              <a:rPr lang="ru-RU" sz="2800" dirty="0" err="1">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берийн</a:t>
            </a:r>
            <a:r>
              <a:rPr lang="ru-RU" sz="2800" dirty="0">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 </a:t>
            </a:r>
            <a:r>
              <a:rPr lang="ru-RU" sz="2800" dirty="0" err="1">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дешнийн</a:t>
            </a:r>
            <a:r>
              <a:rPr lang="ru-RU" sz="2800" dirty="0">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 </a:t>
            </a:r>
            <a:r>
              <a:rPr lang="ru-RU" sz="2800" dirty="0" err="1">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бахам</a:t>
            </a:r>
            <a:r>
              <a:rPr lang="ru-RU" sz="2800" dirty="0">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 </a:t>
            </a:r>
            <a:r>
              <a:rPr lang="ru-RU" sz="2800" dirty="0" err="1">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тобалар</a:t>
            </a:r>
            <a:r>
              <a:rPr lang="ru-RU" sz="2800" dirty="0">
                <a:ln w="10541" cmpd="sng">
                  <a:solidFill>
                    <a:schemeClr val="tx1"/>
                  </a:solidFill>
                  <a:prstDash val="solid"/>
                </a:ln>
                <a:solidFill>
                  <a:srgbClr val="FF0000"/>
                </a:solidFill>
                <a:effectLst/>
                <a:latin typeface="Times New Roman" panose="02020603050405020304" pitchFamily="18" charset="0"/>
                <a:ea typeface="+mn-ea"/>
                <a:cs typeface="Times New Roman" panose="02020603050405020304" pitchFamily="18" charset="0"/>
              </a:rPr>
              <a:t>.</a:t>
            </a:r>
            <a:endParaRPr lang="ru-RU" dirty="0">
              <a:ln w="10541" cmpd="sng">
                <a:solidFill>
                  <a:schemeClr val="tx1"/>
                </a:solidFill>
                <a:prstDash val="solid"/>
              </a:ln>
              <a:solidFill>
                <a:srgbClr val="FF0000"/>
              </a:solidFill>
              <a:effectLst/>
            </a:endParaRPr>
          </a:p>
        </p:txBody>
      </p:sp>
    </p:spTree>
    <p:extLst>
      <p:ext uri="{BB962C8B-B14F-4D97-AF65-F5344CB8AC3E}">
        <p14:creationId xmlns:p14="http://schemas.microsoft.com/office/powerpoint/2010/main" val="1148411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82"/>
            <a:ext cx="9144000" cy="6860582"/>
          </a:xfrm>
          <a:prstGeom prst="rect">
            <a:avLst/>
          </a:prstGeom>
        </p:spPr>
      </p:pic>
      <p:sp>
        <p:nvSpPr>
          <p:cNvPr id="3" name="Прямоугольник 2"/>
          <p:cNvSpPr/>
          <p:nvPr/>
        </p:nvSpPr>
        <p:spPr>
          <a:xfrm>
            <a:off x="1801978" y="1628800"/>
            <a:ext cx="5540043" cy="1938992"/>
          </a:xfrm>
          <a:prstGeom prst="rect">
            <a:avLst/>
          </a:prstGeom>
          <a:noFill/>
        </p:spPr>
        <p:txBody>
          <a:bodyPr wrap="none" lIns="91440" tIns="45720" rIns="91440" bIns="45720">
            <a:spAutoFit/>
          </a:bodyPr>
          <a:lstStyle/>
          <a:p>
            <a:pPr algn="ctr"/>
            <a:r>
              <a:rPr lang="ru-RU"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Аса </a:t>
            </a:r>
            <a:r>
              <a:rPr lang="ru-RU" sz="20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йина</a:t>
            </a:r>
            <a:r>
              <a:rPr lang="ru-RU"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проект </a:t>
            </a:r>
            <a:r>
              <a:rPr lang="ru-RU" sz="20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кхин</a:t>
            </a:r>
            <a:r>
              <a:rPr lang="ru-RU"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д1а </a:t>
            </a:r>
            <a:r>
              <a:rPr lang="ru-RU" sz="20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яхьа</a:t>
            </a:r>
            <a:r>
              <a:rPr lang="ru-RU"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0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мегар</a:t>
            </a:r>
            <a:r>
              <a:rPr lang="ru-RU"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0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долш</a:t>
            </a:r>
            <a:r>
              <a:rPr lang="ru-RU"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ю </a:t>
            </a:r>
          </a:p>
          <a:p>
            <a:pPr algn="ctr"/>
            <a:r>
              <a:rPr lang="ru-RU"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х1унда </a:t>
            </a:r>
            <a:r>
              <a:rPr lang="ru-RU" sz="20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аьлча</a:t>
            </a:r>
            <a:r>
              <a:rPr lang="ru-RU"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0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акхарой</a:t>
            </a:r>
            <a:r>
              <a:rPr lang="ru-RU"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0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шортта</a:t>
            </a:r>
            <a:r>
              <a:rPr lang="ru-RU"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а ю.</a:t>
            </a:r>
          </a:p>
          <a:p>
            <a:pPr algn="ct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Кхетош-кхиорхошца</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болх</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p>
          <a:p>
            <a:pPr algn="ct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акхаройх</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лаьцна</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коьчалаш</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ялар</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a:t>
            </a:r>
          </a:p>
          <a:p>
            <a:pPr algn="ctr"/>
            <a:r>
              <a:rPr lang="ru-RU"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Дай-</a:t>
            </a:r>
            <a:r>
              <a:rPr lang="ru-RU" sz="20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наношца</a:t>
            </a:r>
            <a:r>
              <a:rPr lang="ru-RU"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0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болх</a:t>
            </a:r>
            <a:r>
              <a:rPr lang="ru-RU"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p>
          <a:p>
            <a:pPr algn="ctr"/>
            <a:r>
              <a:rPr lang="ru-RU" sz="20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Акхарой</a:t>
            </a:r>
            <a:r>
              <a:rPr lang="ru-RU"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т1ехь </a:t>
            </a:r>
            <a:r>
              <a:rPr lang="ru-RU" sz="20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йолу</a:t>
            </a:r>
            <a:r>
              <a:rPr lang="ru-RU"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0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буклеташ</a:t>
            </a:r>
            <a:r>
              <a:rPr lang="ru-RU"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0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ялар</a:t>
            </a:r>
            <a:r>
              <a:rPr lang="ru-RU"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a:t>
            </a:r>
            <a:endParaRPr lang="ru-RU"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9713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0" y="0"/>
            <a:ext cx="9142338" cy="6858000"/>
          </a:xfrm>
          <a:prstGeom prst="rect">
            <a:avLst/>
          </a:prstGeom>
        </p:spPr>
      </p:pic>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err="1"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Лелийна</a:t>
            </a: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литература:</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err="1"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Интернетан</a:t>
            </a: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т1аьхьалонаш,</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err="1"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Хожа-Ахьмад</a:t>
            </a: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t>
            </a:r>
            <a:r>
              <a:rPr lang="ru-RU" sz="2800" dirty="0" err="1"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Берсанов</a:t>
            </a: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a:t>
            </a:r>
            <a:r>
              <a:rPr lang="ru-RU" sz="2800" dirty="0" err="1"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Вайн</a:t>
            </a: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t>
            </a:r>
            <a:r>
              <a:rPr lang="ru-RU" sz="2800" dirty="0" err="1"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махкара</a:t>
            </a: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t>
            </a:r>
            <a:r>
              <a:rPr lang="ru-RU" sz="2800" dirty="0" err="1"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акхарой</a:t>
            </a: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а, </a:t>
            </a:r>
            <a:r>
              <a:rPr lang="ru-RU" sz="2800" dirty="0" err="1"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олхазарш</a:t>
            </a: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а»</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Грозный, 1992 </a:t>
            </a:r>
            <a:r>
              <a:rPr lang="ru-RU" sz="2800" dirty="0" err="1"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шо</a:t>
            </a: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endParaRPr lang="ru-RU" dirty="0">
              <a:ln w="10541" cmpd="sng">
                <a:solidFill>
                  <a:schemeClr val="tx1"/>
                </a:solidFill>
                <a:prstDash val="solid"/>
              </a:ln>
              <a:solidFill>
                <a:srgbClr val="FF0000"/>
              </a:solidFill>
              <a:effectLst/>
            </a:endParaRPr>
          </a:p>
        </p:txBody>
      </p:sp>
    </p:spTree>
    <p:extLst>
      <p:ext uri="{BB962C8B-B14F-4D97-AF65-F5344CB8AC3E}">
        <p14:creationId xmlns:p14="http://schemas.microsoft.com/office/powerpoint/2010/main" val="3819794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b="4921"/>
          <a:stretch/>
        </p:blipFill>
        <p:spPr>
          <a:xfrm>
            <a:off x="12858" y="-9296"/>
            <a:ext cx="9480937" cy="6867296"/>
          </a:xfrm>
          <a:prstGeom prst="rect">
            <a:avLst/>
          </a:prstGeom>
        </p:spPr>
      </p:pic>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endParaRPr lang="ru-RU" dirty="0">
              <a:ln w="10541" cmpd="sng">
                <a:solidFill>
                  <a:schemeClr val="tx1"/>
                </a:solidFill>
                <a:prstDash val="solid"/>
              </a:ln>
              <a:solidFill>
                <a:srgbClr val="FF0000"/>
              </a:solidFill>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3563888" y="471648"/>
            <a:ext cx="4572000" cy="4247317"/>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                            ЛОМ</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Оьрсаша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лоьмах</a:t>
            </a:r>
            <a:r>
              <a:rPr lang="ru-RU" dirty="0">
                <a:latin typeface="Times New Roman" panose="02020603050405020304" pitchFamily="18" charset="0"/>
                <a:cs typeface="Times New Roman" panose="02020603050405020304" pitchFamily="18" charset="0"/>
              </a:rPr>
              <a:t> "Лев" </a:t>
            </a:r>
            <a:r>
              <a:rPr lang="ru-RU" dirty="0" err="1">
                <a:latin typeface="Times New Roman" panose="02020603050405020304" pitchFamily="18" charset="0"/>
                <a:cs typeface="Times New Roman" panose="02020603050405020304" pitchFamily="18" charset="0"/>
              </a:rPr>
              <a:t>олу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Майра</a:t>
            </a:r>
            <a:r>
              <a:rPr lang="ru-RU" dirty="0">
                <a:latin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cs typeface="Times New Roman" panose="02020603050405020304" pitchFamily="18" charset="0"/>
              </a:rPr>
              <a:t>ницкъ</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болуш</a:t>
            </a:r>
            <a:r>
              <a:rPr lang="ru-RU" dirty="0">
                <a:latin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cs typeface="Times New Roman" panose="02020603050405020304" pitchFamily="18" charset="0"/>
              </a:rPr>
              <a:t>экха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иза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Аккхаройн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паччахь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цунна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Лоьмо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мохь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тоьхчи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цуьнан</a:t>
            </a:r>
            <a:r>
              <a:rPr lang="ru-RU" dirty="0">
                <a:latin typeface="Times New Roman" panose="02020603050405020304" pitchFamily="18" charset="0"/>
                <a:cs typeface="Times New Roman" panose="02020603050405020304" pitchFamily="18" charset="0"/>
              </a:rPr>
              <a:t> ц1ог1анах </a:t>
            </a:r>
            <a:r>
              <a:rPr lang="ru-RU" dirty="0" err="1">
                <a:latin typeface="Times New Roman" panose="02020603050405020304" pitchFamily="18" charset="0"/>
                <a:cs typeface="Times New Roman" panose="02020603050405020304" pitchFamily="18" charset="0"/>
              </a:rPr>
              <a:t>кхералой</a:t>
            </a:r>
            <a:r>
              <a:rPr lang="ru-RU" dirty="0">
                <a:latin typeface="Times New Roman" panose="02020603050405020304" pitchFamily="18" charset="0"/>
                <a:cs typeface="Times New Roman" panose="02020603050405020304" pitchFamily="18" charset="0"/>
              </a:rPr>
              <a:t> д1атоь </a:t>
            </a:r>
            <a:r>
              <a:rPr lang="ru-RU" dirty="0" err="1">
                <a:latin typeface="Times New Roman" panose="02020603050405020304" pitchFamily="18" charset="0"/>
                <a:cs typeface="Times New Roman" panose="02020603050405020304" pitchFamily="18" charset="0"/>
              </a:rPr>
              <a:t>акхарой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Боьршачу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лоьман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кхес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хуьлу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лергаш</a:t>
            </a:r>
            <a:r>
              <a:rPr lang="ru-RU" dirty="0">
                <a:latin typeface="Times New Roman" panose="02020603050405020304" pitchFamily="18" charset="0"/>
                <a:cs typeface="Times New Roman" panose="02020603050405020304" pitchFamily="18" charset="0"/>
              </a:rPr>
              <a:t> т1е </a:t>
            </a:r>
            <a:r>
              <a:rPr lang="ru-RU" dirty="0" err="1">
                <a:latin typeface="Times New Roman" panose="02020603050405020304" pitchFamily="18" charset="0"/>
                <a:cs typeface="Times New Roman" panose="02020603050405020304" pitchFamily="18" charset="0"/>
              </a:rPr>
              <a:t>кхаччалц</a:t>
            </a:r>
            <a:r>
              <a:rPr lang="ru-RU" dirty="0">
                <a:latin typeface="Times New Roman" panose="02020603050405020304" pitchFamily="18" charset="0"/>
                <a:cs typeface="Times New Roman" panose="02020603050405020304" pitchFamily="18" charset="0"/>
              </a:rPr>
              <a:t> г1ортан т1ехь. </a:t>
            </a:r>
            <a:r>
              <a:rPr lang="ru-RU" dirty="0" err="1">
                <a:latin typeface="Times New Roman" panose="02020603050405020304" pitchFamily="18" charset="0"/>
                <a:cs typeface="Times New Roman" panose="02020603050405020304" pitchFamily="18" charset="0"/>
              </a:rPr>
              <a:t>Кхин</a:t>
            </a:r>
            <a:r>
              <a:rPr lang="ru-RU" dirty="0">
                <a:latin typeface="Times New Roman" panose="02020603050405020304" pitchFamily="18" charset="0"/>
                <a:cs typeface="Times New Roman" panose="02020603050405020304" pitchFamily="18" charset="0"/>
              </a:rPr>
              <a:t> д1а а дег1а т1ехь лоха а, </a:t>
            </a:r>
            <a:r>
              <a:rPr lang="ru-RU" dirty="0" err="1">
                <a:latin typeface="Times New Roman" panose="02020603050405020304" pitchFamily="18" charset="0"/>
                <a:cs typeface="Times New Roman" panose="02020603050405020304" pitchFamily="18" charset="0"/>
              </a:rPr>
              <a:t>луьста</a:t>
            </a:r>
            <a:r>
              <a:rPr lang="ru-RU" dirty="0">
                <a:latin typeface="Times New Roman" panose="02020603050405020304" pitchFamily="18" charset="0"/>
                <a:cs typeface="Times New Roman" panose="02020603050405020304" pitchFamily="18" charset="0"/>
              </a:rPr>
              <a:t> а, морса </a:t>
            </a:r>
            <a:r>
              <a:rPr lang="ru-RU" dirty="0" err="1">
                <a:latin typeface="Times New Roman" panose="02020603050405020304" pitchFamily="18" charset="0"/>
                <a:cs typeface="Times New Roman" panose="02020603050405020304" pitchFamily="18" charset="0"/>
              </a:rPr>
              <a:t>чо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хуьлу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Деха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цуьнан</a:t>
            </a:r>
            <a:r>
              <a:rPr lang="ru-RU" dirty="0">
                <a:latin typeface="Times New Roman" panose="02020603050405020304" pitchFamily="18" charset="0"/>
                <a:cs typeface="Times New Roman" panose="02020603050405020304" pitchFamily="18" charset="0"/>
              </a:rPr>
              <a:t> дег1. Корта </a:t>
            </a:r>
            <a:r>
              <a:rPr lang="ru-RU" dirty="0" err="1">
                <a:latin typeface="Times New Roman" panose="02020603050405020304" pitchFamily="18" charset="0"/>
                <a:cs typeface="Times New Roman" panose="02020603050405020304" pitchFamily="18" charset="0"/>
              </a:rPr>
              <a:t>боккха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a:t>
            </a:r>
            <a:r>
              <a:rPr lang="ru-RU" dirty="0">
                <a:latin typeface="Times New Roman" panose="02020603050405020304" pitchFamily="18" charset="0"/>
                <a:cs typeface="Times New Roman" panose="02020603050405020304" pitchFamily="18" charset="0"/>
              </a:rPr>
              <a:t>. Ц1ога </a:t>
            </a:r>
            <a:r>
              <a:rPr lang="ru-RU" dirty="0" err="1">
                <a:latin typeface="Times New Roman" panose="02020603050405020304" pitchFamily="18" charset="0"/>
                <a:cs typeface="Times New Roman" panose="02020603050405020304" pitchFamily="18" charset="0"/>
              </a:rPr>
              <a:t>деха</a:t>
            </a:r>
            <a:r>
              <a:rPr lang="ru-RU" dirty="0">
                <a:latin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cs typeface="Times New Roman" panose="02020603050405020304" pitchFamily="18" charset="0"/>
              </a:rPr>
              <a:t>жимма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охьадирзина</a:t>
            </a:r>
            <a:r>
              <a:rPr lang="ru-RU" dirty="0">
                <a:latin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cs typeface="Times New Roman" panose="02020603050405020304" pitchFamily="18" charset="0"/>
              </a:rPr>
              <a:t>ду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йоьххьехь</a:t>
            </a:r>
            <a:r>
              <a:rPr lang="ru-RU" dirty="0">
                <a:latin typeface="Times New Roman" panose="02020603050405020304" pitchFamily="18" charset="0"/>
                <a:cs typeface="Times New Roman" panose="02020603050405020304" pitchFamily="18" charset="0"/>
              </a:rPr>
              <a:t> к1ужал а </a:t>
            </a:r>
            <a:r>
              <a:rPr lang="ru-RU" dirty="0" err="1">
                <a:latin typeface="Times New Roman" panose="02020603050405020304" pitchFamily="18" charset="0"/>
                <a:cs typeface="Times New Roman" panose="02020603050405020304" pitchFamily="18" charset="0"/>
              </a:rPr>
              <a:t>йолуш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Стечу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лоьман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кхес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хуьлу</a:t>
            </a:r>
            <a:r>
              <a:rPr lang="ru-RU" dirty="0">
                <a:latin typeface="Times New Roman" panose="02020603050405020304" pitchFamily="18" charset="0"/>
                <a:cs typeface="Times New Roman" panose="02020603050405020304" pitchFamily="18" charset="0"/>
              </a:rPr>
              <a:t>. Дег1а т1ехь </a:t>
            </a:r>
            <a:r>
              <a:rPr lang="ru-RU" dirty="0" err="1">
                <a:latin typeface="Times New Roman" panose="02020603050405020304" pitchFamily="18" charset="0"/>
                <a:cs typeface="Times New Roman" panose="02020603050405020304" pitchFamily="18" charset="0"/>
              </a:rPr>
              <a:t>цхьабосса</a:t>
            </a:r>
            <a:r>
              <a:rPr lang="ru-RU" dirty="0">
                <a:latin typeface="Times New Roman" panose="02020603050405020304" pitchFamily="18" charset="0"/>
                <a:cs typeface="Times New Roman" panose="02020603050405020304" pitchFamily="18" charset="0"/>
              </a:rPr>
              <a:t> лоха а, </a:t>
            </a:r>
            <a:r>
              <a:rPr lang="ru-RU" dirty="0" err="1">
                <a:latin typeface="Times New Roman" panose="02020603050405020304" pitchFamily="18" charset="0"/>
                <a:cs typeface="Times New Roman" panose="02020603050405020304" pitchFamily="18" charset="0"/>
              </a:rPr>
              <a:t>луьста</a:t>
            </a:r>
            <a:r>
              <a:rPr lang="ru-RU" dirty="0">
                <a:latin typeface="Times New Roman" panose="02020603050405020304" pitchFamily="18" charset="0"/>
                <a:cs typeface="Times New Roman" panose="02020603050405020304" pitchFamily="18" charset="0"/>
              </a:rPr>
              <a:t> а, морса а </a:t>
            </a:r>
            <a:r>
              <a:rPr lang="ru-RU" dirty="0" err="1">
                <a:latin typeface="Times New Roman" panose="02020603050405020304" pitchFamily="18" charset="0"/>
                <a:cs typeface="Times New Roman" panose="02020603050405020304" pitchFamily="18" charset="0"/>
              </a:rPr>
              <a:t>чо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цунна</a:t>
            </a:r>
            <a:r>
              <a:rPr lang="ru-RU" dirty="0">
                <a:latin typeface="Times New Roman" panose="02020603050405020304" pitchFamily="18" charset="0"/>
                <a:cs typeface="Times New Roman" panose="02020603050405020304" pitchFamily="18" charset="0"/>
              </a:rPr>
              <a:t>.</a:t>
            </a:r>
          </a:p>
          <a:p>
            <a:r>
              <a:rPr lang="ru-RU" dirty="0" err="1">
                <a:latin typeface="Times New Roman" panose="02020603050405020304" pitchFamily="18" charset="0"/>
                <a:cs typeface="Times New Roman" panose="02020603050405020304" pitchFamily="18" charset="0"/>
              </a:rPr>
              <a:t>Лоьман</a:t>
            </a:r>
            <a:r>
              <a:rPr lang="ru-RU" dirty="0">
                <a:latin typeface="Times New Roman" panose="02020603050405020304" pitchFamily="18" charset="0"/>
                <a:cs typeface="Times New Roman" panose="02020603050405020304" pitchFamily="18" charset="0"/>
              </a:rPr>
              <a:t> к1еза </a:t>
            </a:r>
            <a:r>
              <a:rPr lang="ru-RU" dirty="0" err="1">
                <a:latin typeface="Times New Roman" panose="02020603050405020304" pitchFamily="18" charset="0"/>
                <a:cs typeface="Times New Roman" panose="02020603050405020304" pitchFamily="18" charset="0"/>
              </a:rPr>
              <a:t>шиъ</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хуьла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дукха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хьолахь</a:t>
            </a:r>
            <a:r>
              <a:rPr lang="ru-RU" dirty="0">
                <a:latin typeface="Times New Roman" panose="02020603050405020304" pitchFamily="18" charset="0"/>
                <a:cs typeface="Times New Roman" panose="02020603050405020304" pitchFamily="18" charset="0"/>
              </a:rPr>
              <a:t>. Лом т1ехьаьжчи </a:t>
            </a:r>
            <a:r>
              <a:rPr lang="ru-RU" dirty="0" err="1">
                <a:latin typeface="Times New Roman" panose="02020603050405020304" pitchFamily="18" charset="0"/>
                <a:cs typeface="Times New Roman" panose="02020603050405020304" pitchFamily="18" charset="0"/>
              </a:rPr>
              <a:t>эсала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хеташ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экха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ду</a:t>
            </a:r>
            <a:r>
              <a:rPr lang="ru-RU" dirty="0">
                <a:latin typeface="Times New Roman" panose="02020603050405020304" pitchFamily="18" charset="0"/>
                <a:cs typeface="Times New Roman" panose="02020603050405020304" pitchFamily="18" charset="0"/>
              </a:rPr>
              <a:t>.</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63" y="1916832"/>
            <a:ext cx="2790825" cy="17585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8145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b="4921"/>
          <a:stretch/>
        </p:blipFill>
        <p:spPr>
          <a:xfrm>
            <a:off x="12858" y="-9296"/>
            <a:ext cx="9480937" cy="6867296"/>
          </a:xfrm>
          <a:prstGeom prst="rect">
            <a:avLst/>
          </a:prstGeom>
        </p:spPr>
      </p:pic>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endParaRPr lang="ru-RU" dirty="0">
              <a:ln w="10541" cmpd="sng">
                <a:solidFill>
                  <a:schemeClr val="tx1"/>
                </a:solidFill>
                <a:prstDash val="solid"/>
              </a:ln>
              <a:solidFill>
                <a:srgbClr val="FF0000"/>
              </a:solidFill>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3563888" y="471648"/>
            <a:ext cx="4572000" cy="369332"/>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9648"/>
          <a:stretch/>
        </p:blipFill>
        <p:spPr bwMode="auto">
          <a:xfrm>
            <a:off x="395536" y="980728"/>
            <a:ext cx="1934305"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83768" y="-531440"/>
            <a:ext cx="6534472" cy="7294305"/>
          </a:xfrm>
          <a:prstGeom prst="rect">
            <a:avLst/>
          </a:prstGeom>
        </p:spPr>
        <p:txBody>
          <a:bodyPr wrap="square">
            <a:spAutoFit/>
          </a:bodyPr>
          <a:lstStyle/>
          <a:p>
            <a:endParaRPr lang="ru-RU" dirty="0" smtClean="0"/>
          </a:p>
          <a:p>
            <a:endParaRPr lang="ru-RU" dirty="0"/>
          </a:p>
          <a:p>
            <a:endParaRPr lang="ru-RU" dirty="0" smtClean="0"/>
          </a:p>
          <a:p>
            <a:r>
              <a:rPr lang="ru-RU" dirty="0" smtClean="0">
                <a:latin typeface="Times New Roman" panose="02020603050405020304" pitchFamily="18" charset="0"/>
                <a:cs typeface="Times New Roman" panose="02020603050405020304" pitchFamily="18" charset="0"/>
              </a:rPr>
              <a:t>Ц1ОЬКЪАЛОМ</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Оьрсаша</a:t>
            </a:r>
            <a:r>
              <a:rPr lang="ru-RU" dirty="0">
                <a:latin typeface="Times New Roman" panose="02020603050405020304" pitchFamily="18" charset="0"/>
                <a:cs typeface="Times New Roman" panose="02020603050405020304" pitchFamily="18" charset="0"/>
              </a:rPr>
              <a:t> ц1оькъалоьмах "Тигр" </a:t>
            </a:r>
            <a:r>
              <a:rPr lang="ru-RU" dirty="0" err="1">
                <a:latin typeface="Times New Roman" panose="02020603050405020304" pitchFamily="18" charset="0"/>
                <a:cs typeface="Times New Roman" panose="02020603050405020304" pitchFamily="18" charset="0"/>
              </a:rPr>
              <a:t>олу</a:t>
            </a:r>
            <a:r>
              <a:rPr lang="ru-RU" dirty="0">
                <a:latin typeface="Times New Roman" panose="02020603050405020304" pitchFamily="18" charset="0"/>
                <a:cs typeface="Times New Roman" panose="02020603050405020304" pitchFamily="18" charset="0"/>
              </a:rPr>
              <a:t>.</a:t>
            </a:r>
          </a:p>
          <a:p>
            <a:r>
              <a:rPr lang="ru-RU" dirty="0" err="1">
                <a:latin typeface="Times New Roman" panose="02020603050405020304" pitchFamily="18" charset="0"/>
                <a:cs typeface="Times New Roman" panose="02020603050405020304" pitchFamily="18" charset="0"/>
              </a:rPr>
              <a:t>Вайн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Кавказан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лаьмнашкахь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цхьана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хенахь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хилла</a:t>
            </a:r>
            <a:r>
              <a:rPr lang="ru-RU" dirty="0">
                <a:latin typeface="Times New Roman" panose="02020603050405020304" pitchFamily="18" charset="0"/>
                <a:cs typeface="Times New Roman" panose="02020603050405020304" pitchFamily="18" charset="0"/>
              </a:rPr>
              <a:t> ц1оькъалоьмаш. Х1инца </a:t>
            </a:r>
            <a:r>
              <a:rPr lang="ru-RU" dirty="0" err="1">
                <a:latin typeface="Times New Roman" panose="02020603050405020304" pitchFamily="18" charset="0"/>
                <a:cs typeface="Times New Roman" panose="02020603050405020304" pitchFamily="18" charset="0"/>
              </a:rPr>
              <a:t>уьш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тосалуш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дац</a:t>
            </a:r>
            <a:r>
              <a:rPr lang="ru-RU" dirty="0">
                <a:latin typeface="Times New Roman" panose="02020603050405020304" pitchFamily="18" charset="0"/>
                <a:cs typeface="Times New Roman" panose="02020603050405020304" pitchFamily="18" charset="0"/>
              </a:rPr>
              <a:t>.</a:t>
            </a:r>
          </a:p>
          <a:p>
            <a:r>
              <a:rPr lang="ru-RU" dirty="0" err="1">
                <a:latin typeface="Times New Roman" panose="02020603050405020304" pitchFamily="18" charset="0"/>
                <a:cs typeface="Times New Roman" panose="02020603050405020304" pitchFamily="18" charset="0"/>
              </a:rPr>
              <a:t>Иза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онда</a:t>
            </a:r>
            <a:r>
              <a:rPr lang="ru-RU" dirty="0">
                <a:latin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cs typeface="Times New Roman" panose="02020603050405020304" pitchFamily="18" charset="0"/>
              </a:rPr>
              <a:t>ницкъ</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болуш</a:t>
            </a:r>
            <a:r>
              <a:rPr lang="ru-RU" dirty="0">
                <a:latin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cs typeface="Times New Roman" panose="02020603050405020304" pitchFamily="18" charset="0"/>
              </a:rPr>
              <a:t>майра</a:t>
            </a:r>
            <a:r>
              <a:rPr lang="ru-RU" dirty="0">
                <a:latin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cs typeface="Times New Roman" panose="02020603050405020304" pitchFamily="18" charset="0"/>
              </a:rPr>
              <a:t>экха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ду</a:t>
            </a:r>
            <a:r>
              <a:rPr lang="ru-RU" dirty="0">
                <a:latin typeface="Times New Roman" panose="02020603050405020304" pitchFamily="18" charset="0"/>
                <a:cs typeface="Times New Roman" panose="02020603050405020304" pitchFamily="18" charset="0"/>
              </a:rPr>
              <a:t>. Дег1 </a:t>
            </a:r>
            <a:r>
              <a:rPr lang="ru-RU" dirty="0" err="1">
                <a:latin typeface="Times New Roman" panose="02020603050405020304" pitchFamily="18" charset="0"/>
                <a:cs typeface="Times New Roman" panose="02020603050405020304" pitchFamily="18" charset="0"/>
              </a:rPr>
              <a:t>деха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цуьнан</a:t>
            </a:r>
            <a:r>
              <a:rPr lang="ru-RU" dirty="0">
                <a:latin typeface="Times New Roman" panose="02020603050405020304" pitchFamily="18" charset="0"/>
                <a:cs typeface="Times New Roman" panose="02020603050405020304" pitchFamily="18" charset="0"/>
              </a:rPr>
              <a:t> 110-180 см, ц1ога 80-110 см. </a:t>
            </a:r>
            <a:r>
              <a:rPr lang="ru-RU" dirty="0" err="1">
                <a:latin typeface="Times New Roman" panose="02020603050405020304" pitchFamily="18" charset="0"/>
                <a:cs typeface="Times New Roman" panose="02020603050405020304" pitchFamily="18" charset="0"/>
              </a:rPr>
              <a:t>Настарш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йоций</a:t>
            </a:r>
            <a:r>
              <a:rPr lang="ru-RU" dirty="0">
                <a:latin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cs typeface="Times New Roman" panose="02020603050405020304" pitchFamily="18" charset="0"/>
              </a:rPr>
              <a:t>стоммий</a:t>
            </a:r>
            <a:r>
              <a:rPr lang="ru-RU" dirty="0">
                <a:latin typeface="Times New Roman" panose="02020603050405020304" pitchFamily="18" charset="0"/>
                <a:cs typeface="Times New Roman" panose="02020603050405020304" pitchFamily="18" charset="0"/>
              </a:rPr>
              <a:t> ю </a:t>
            </a:r>
            <a:r>
              <a:rPr lang="ru-RU" dirty="0" err="1">
                <a:latin typeface="Times New Roman" panose="02020603050405020304" pitchFamily="18" charset="0"/>
                <a:cs typeface="Times New Roman" panose="02020603050405020304" pitchFamily="18" charset="0"/>
              </a:rPr>
              <a:t>цуьнан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луьста</a:t>
            </a:r>
            <a:r>
              <a:rPr lang="ru-RU" dirty="0">
                <a:latin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cs typeface="Times New Roman" panose="02020603050405020304" pitchFamily="18" charset="0"/>
              </a:rPr>
              <a:t>боца</a:t>
            </a:r>
            <a:r>
              <a:rPr lang="ru-RU" dirty="0">
                <a:latin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cs typeface="Times New Roman" panose="02020603050405020304" pitchFamily="18" charset="0"/>
              </a:rPr>
              <a:t>бу</a:t>
            </a:r>
            <a:r>
              <a:rPr lang="ru-RU" dirty="0">
                <a:latin typeface="Times New Roman" panose="02020603050405020304" pitchFamily="18" charset="0"/>
                <a:cs typeface="Times New Roman" panose="02020603050405020304" pitchFamily="18" charset="0"/>
              </a:rPr>
              <a:t>. Ц1ока </a:t>
            </a:r>
            <a:r>
              <a:rPr lang="ru-RU" dirty="0" err="1">
                <a:latin typeface="Times New Roman" panose="02020603050405020304" pitchFamily="18" charset="0"/>
                <a:cs typeface="Times New Roman" panose="02020603050405020304" pitchFamily="18" charset="0"/>
              </a:rPr>
              <a:t>сирла</a:t>
            </a:r>
            <a:r>
              <a:rPr lang="ru-RU" dirty="0">
                <a:latin typeface="Times New Roman" panose="02020603050405020304" pitchFamily="18" charset="0"/>
                <a:cs typeface="Times New Roman" panose="02020603050405020304" pitchFamily="18" charset="0"/>
              </a:rPr>
              <a:t> а, т1ехь т1едарчий </a:t>
            </a:r>
            <a:r>
              <a:rPr lang="ru-RU" dirty="0" err="1">
                <a:latin typeface="Times New Roman" panose="02020603050405020304" pitchFamily="18" charset="0"/>
                <a:cs typeface="Times New Roman" panose="02020603050405020304" pitchFamily="18" charset="0"/>
              </a:rPr>
              <a:t>долуш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къорза</a:t>
            </a:r>
            <a:r>
              <a:rPr lang="ru-RU" dirty="0">
                <a:latin typeface="Times New Roman" panose="02020603050405020304" pitchFamily="18" charset="0"/>
                <a:cs typeface="Times New Roman" panose="02020603050405020304" pitchFamily="18" charset="0"/>
              </a:rPr>
              <a:t> а ю. Бос </a:t>
            </a:r>
            <a:r>
              <a:rPr lang="ru-RU" dirty="0" err="1">
                <a:latin typeface="Times New Roman" panose="02020603050405020304" pitchFamily="18" charset="0"/>
                <a:cs typeface="Times New Roman" panose="02020603050405020304" pitchFamily="18" charset="0"/>
              </a:rPr>
              <a:t>кхоьлано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можа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a:t>
            </a:r>
            <a:r>
              <a:rPr lang="ru-RU" dirty="0">
                <a:latin typeface="Times New Roman" panose="02020603050405020304" pitchFamily="18" charset="0"/>
                <a:cs typeface="Times New Roman" panose="02020603050405020304" pitchFamily="18" charset="0"/>
              </a:rPr>
              <a:t>, томмаг1наш </a:t>
            </a:r>
            <a:r>
              <a:rPr lang="ru-RU" dirty="0" err="1">
                <a:latin typeface="Times New Roman" panose="02020603050405020304" pitchFamily="18" charset="0"/>
                <a:cs typeface="Times New Roman" panose="02020603050405020304" pitchFamily="18" charset="0"/>
              </a:rPr>
              <a:t>мокха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ду</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Ц1оькъалом </a:t>
            </a:r>
            <a:r>
              <a:rPr lang="ru-RU" dirty="0" err="1">
                <a:latin typeface="Times New Roman" panose="02020603050405020304" pitchFamily="18" charset="0"/>
                <a:cs typeface="Times New Roman" panose="02020603050405020304" pitchFamily="18" charset="0"/>
              </a:rPr>
              <a:t>хуьлуш</a:t>
            </a:r>
            <a:r>
              <a:rPr lang="ru-RU" dirty="0">
                <a:latin typeface="Times New Roman" panose="02020603050405020304" pitchFamily="18" charset="0"/>
                <a:cs typeface="Times New Roman" panose="02020603050405020304" pitchFamily="18" charset="0"/>
              </a:rPr>
              <a:t> долу </a:t>
            </a:r>
            <a:r>
              <a:rPr lang="ru-RU" dirty="0" err="1">
                <a:latin typeface="Times New Roman" panose="02020603050405020304" pitchFamily="18" charset="0"/>
                <a:cs typeface="Times New Roman" panose="02020603050405020304" pitchFamily="18" charset="0"/>
              </a:rPr>
              <a:t>меттигаш</a:t>
            </a:r>
            <a:r>
              <a:rPr lang="ru-RU" dirty="0">
                <a:latin typeface="Times New Roman" panose="02020603050405020304" pitchFamily="18" charset="0"/>
                <a:cs typeface="Times New Roman" panose="02020603050405020304" pitchFamily="18" charset="0"/>
              </a:rPr>
              <a:t>: &lt;...&gt;</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1аннашкахь, </a:t>
            </a:r>
            <a:r>
              <a:rPr lang="ru-RU" dirty="0" err="1">
                <a:latin typeface="Times New Roman" panose="02020603050405020304" pitchFamily="18" charset="0"/>
                <a:cs typeface="Times New Roman" panose="02020603050405020304" pitchFamily="18" charset="0"/>
              </a:rPr>
              <a:t>аьрцнашкахь</a:t>
            </a:r>
            <a:r>
              <a:rPr lang="ru-RU" dirty="0">
                <a:latin typeface="Times New Roman" panose="02020603050405020304" pitchFamily="18" charset="0"/>
                <a:cs typeface="Times New Roman" panose="02020603050405020304" pitchFamily="18" charset="0"/>
              </a:rPr>
              <a:t>, т1улг1ийн берд&lt;...&gt;</a:t>
            </a:r>
            <a:br>
              <a:rPr lang="ru-RU" dirty="0">
                <a:latin typeface="Times New Roman" panose="02020603050405020304" pitchFamily="18" charset="0"/>
                <a:cs typeface="Times New Roman" panose="02020603050405020304" pitchFamily="18" charset="0"/>
              </a:rPr>
            </a:br>
            <a:r>
              <a:rPr lang="ru-RU" dirty="0" err="1">
                <a:latin typeface="Times New Roman" panose="02020603050405020304" pitchFamily="18" charset="0"/>
                <a:cs typeface="Times New Roman" panose="02020603050405020304" pitchFamily="18" charset="0"/>
              </a:rPr>
              <a:t>зан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лаьмнашкахь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къилбехьа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Туркменин</a:t>
            </a:r>
            <a:r>
              <a:rPr lang="ru-RU" dirty="0">
                <a:latin typeface="Times New Roman" panose="02020603050405020304" pitchFamily="18" charset="0"/>
                <a:cs typeface="Times New Roman" panose="02020603050405020304" pitchFamily="18" charset="0"/>
              </a:rPr>
              <a:t>&lt;...&gt;</a:t>
            </a:r>
            <a:br>
              <a:rPr lang="ru-RU" dirty="0">
                <a:latin typeface="Times New Roman" panose="02020603050405020304" pitchFamily="18" charset="0"/>
                <a:cs typeface="Times New Roman" panose="02020603050405020304" pitchFamily="18" charset="0"/>
              </a:rPr>
            </a:br>
            <a:r>
              <a:rPr lang="ru-RU" dirty="0" err="1">
                <a:latin typeface="Times New Roman" panose="02020603050405020304" pitchFamily="18" charset="0"/>
                <a:cs typeface="Times New Roman" panose="02020603050405020304" pitchFamily="18" charset="0"/>
              </a:rPr>
              <a:t>хьа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Бабатаг</a:t>
            </a:r>
            <a:r>
              <a:rPr lang="ru-RU" dirty="0">
                <a:latin typeface="Times New Roman" panose="02020603050405020304" pitchFamily="18" charset="0"/>
                <a:cs typeface="Times New Roman" panose="02020603050405020304" pitchFamily="18" charset="0"/>
              </a:rPr>
              <a:t> а, Актау а </a:t>
            </a:r>
            <a:r>
              <a:rPr lang="ru-RU" dirty="0" err="1">
                <a:latin typeface="Times New Roman" panose="02020603050405020304" pitchFamily="18" charset="0"/>
                <a:cs typeface="Times New Roman" panose="02020603050405020304" pitchFamily="18" charset="0"/>
              </a:rPr>
              <a:t>лаьмнашкахь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хуь</a:t>
            </a:r>
            <a:r>
              <a:rPr lang="ru-RU" dirty="0">
                <a:latin typeface="Times New Roman" panose="02020603050405020304" pitchFamily="18" charset="0"/>
                <a:cs typeface="Times New Roman" panose="02020603050405020304" pitchFamily="18" charset="0"/>
              </a:rPr>
              <a:t> &lt;...&gt;</a:t>
            </a:r>
            <a:br>
              <a:rPr lang="ru-RU" dirty="0">
                <a:latin typeface="Times New Roman" panose="02020603050405020304" pitchFamily="18" charset="0"/>
                <a:cs typeface="Times New Roman" panose="02020603050405020304" pitchFamily="18" charset="0"/>
              </a:rPr>
            </a:br>
            <a:r>
              <a:rPr lang="ru-RU" dirty="0" err="1">
                <a:latin typeface="Times New Roman" panose="02020603050405020304" pitchFamily="18" charset="0"/>
                <a:cs typeface="Times New Roman" panose="02020603050405020304" pitchFamily="18" charset="0"/>
              </a:rPr>
              <a:t>Иранехь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Афганистанехь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Пакистанехь</a:t>
            </a:r>
            <a:r>
              <a:rPr lang="ru-RU" dirty="0">
                <a:latin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cs typeface="Times New Roman" panose="02020603050405020304" pitchFamily="18" charset="0"/>
              </a:rPr>
              <a:t>ду</a:t>
            </a:r>
            <a:r>
              <a:rPr lang="ru-RU" dirty="0">
                <a:latin typeface="Times New Roman" panose="02020603050405020304" pitchFamily="18" charset="0"/>
                <a:cs typeface="Times New Roman" panose="02020603050405020304" pitchFamily="18" charset="0"/>
              </a:rPr>
              <a:t> &lt;...&gt;</a:t>
            </a:r>
            <a:br>
              <a:rPr lang="ru-RU" dirty="0">
                <a:latin typeface="Times New Roman" panose="02020603050405020304" pitchFamily="18" charset="0"/>
                <a:cs typeface="Times New Roman" panose="02020603050405020304" pitchFamily="18" charset="0"/>
              </a:rPr>
            </a:br>
            <a:r>
              <a:rPr lang="ru-RU" dirty="0" err="1">
                <a:latin typeface="Times New Roman" panose="02020603050405020304" pitchFamily="18" charset="0"/>
                <a:cs typeface="Times New Roman" panose="02020603050405020304" pitchFamily="18" charset="0"/>
              </a:rPr>
              <a:t>Церан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лунаш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масарш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акха</a:t>
            </a:r>
            <a:r>
              <a:rPr lang="ru-RU" dirty="0">
                <a:latin typeface="Times New Roman" panose="02020603050405020304" pitchFamily="18" charset="0"/>
                <a:cs typeface="Times New Roman" panose="02020603050405020304" pitchFamily="18" charset="0"/>
              </a:rPr>
              <a:t> &lt;...&gt;</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чий. </a:t>
            </a:r>
            <a:r>
              <a:rPr lang="ru-RU" dirty="0" err="1">
                <a:latin typeface="Times New Roman" panose="02020603050405020304" pitchFamily="18" charset="0"/>
                <a:cs typeface="Times New Roman" panose="02020603050405020304" pitchFamily="18" charset="0"/>
              </a:rPr>
              <a:t>Олхазаршна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таллар</a:t>
            </a:r>
            <a:r>
              <a:rPr lang="ru-RU" dirty="0">
                <a:latin typeface="Times New Roman" panose="02020603050405020304" pitchFamily="18" charset="0"/>
                <a:cs typeface="Times New Roman" panose="02020603050405020304" pitchFamily="18" charset="0"/>
              </a:rPr>
              <a:t> к1езиг </a:t>
            </a:r>
            <a:r>
              <a:rPr lang="ru-RU" dirty="0" err="1">
                <a:latin typeface="Times New Roman" panose="02020603050405020304" pitchFamily="18" charset="0"/>
                <a:cs typeface="Times New Roman" panose="02020603050405020304" pitchFamily="18" charset="0"/>
              </a:rPr>
              <a:t>ду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церан</a:t>
            </a:r>
            <a:r>
              <a:rPr lang="ru-RU" dirty="0">
                <a:latin typeface="Times New Roman" panose="02020603050405020304" pitchFamily="18" charset="0"/>
                <a:cs typeface="Times New Roman" panose="02020603050405020304" pitchFamily="18" charset="0"/>
              </a:rPr>
              <a:t>. &lt;...&gt;</a:t>
            </a:r>
            <a:br>
              <a:rPr lang="ru-RU" dirty="0">
                <a:latin typeface="Times New Roman" panose="02020603050405020304" pitchFamily="18" charset="0"/>
                <a:cs typeface="Times New Roman" panose="02020603050405020304" pitchFamily="18" charset="0"/>
              </a:rPr>
            </a:br>
            <a:r>
              <a:rPr lang="ru-RU" dirty="0" err="1">
                <a:latin typeface="Times New Roman" panose="02020603050405020304" pitchFamily="18" charset="0"/>
                <a:cs typeface="Times New Roman" panose="02020603050405020304" pitchFamily="18" charset="0"/>
              </a:rPr>
              <a:t>цара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ижу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лахарна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Доладелла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лелар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меллаша</a:t>
            </a:r>
            <a:r>
              <a:rPr lang="ru-RU" dirty="0">
                <a:latin typeface="Times New Roman" panose="02020603050405020304" pitchFamily="18" charset="0"/>
                <a:cs typeface="Times New Roman" panose="02020603050405020304" pitchFamily="18" charset="0"/>
              </a:rPr>
              <a:t> &lt;...&gt;</a:t>
            </a:r>
            <a:br>
              <a:rPr lang="ru-RU" dirty="0">
                <a:latin typeface="Times New Roman" panose="02020603050405020304" pitchFamily="18" charset="0"/>
                <a:cs typeface="Times New Roman" panose="02020603050405020304" pitchFamily="18" charset="0"/>
              </a:rPr>
            </a:br>
            <a:r>
              <a:rPr lang="ru-RU" dirty="0" err="1">
                <a:latin typeface="Times New Roman" panose="02020603050405020304" pitchFamily="18" charset="0"/>
                <a:cs typeface="Times New Roman" panose="02020603050405020304" pitchFamily="18" charset="0"/>
              </a:rPr>
              <a:t>тахь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лела</a:t>
            </a:r>
            <a:r>
              <a:rPr lang="ru-RU" dirty="0">
                <a:latin typeface="Times New Roman" panose="02020603050405020304" pitchFamily="18" charset="0"/>
                <a:cs typeface="Times New Roman" panose="02020603050405020304" pitchFamily="18" charset="0"/>
              </a:rPr>
              <a:t> ц1оькъалом. </a:t>
            </a:r>
            <a:r>
              <a:rPr lang="ru-RU" dirty="0" err="1">
                <a:latin typeface="Times New Roman" panose="02020603050405020304" pitchFamily="18" charset="0"/>
                <a:cs typeface="Times New Roman" panose="02020603050405020304" pitchFamily="18" charset="0"/>
              </a:rPr>
              <a:t>Дитта</a:t>
            </a:r>
            <a:r>
              <a:rPr lang="ru-RU" dirty="0">
                <a:latin typeface="Times New Roman" panose="02020603050405020304" pitchFamily="18" charset="0"/>
                <a:cs typeface="Times New Roman" panose="02020603050405020304" pitchFamily="18" charset="0"/>
              </a:rPr>
              <a:t> т1е а </a:t>
            </a:r>
            <a:r>
              <a:rPr lang="ru-RU" dirty="0" err="1">
                <a:latin typeface="Times New Roman" panose="02020603050405020304" pitchFamily="18" charset="0"/>
                <a:cs typeface="Times New Roman" panose="02020603050405020304" pitchFamily="18" charset="0"/>
              </a:rPr>
              <a:t>далало</a:t>
            </a:r>
            <a:r>
              <a:rPr lang="ru-RU" dirty="0">
                <a:latin typeface="Times New Roman" panose="02020603050405020304" pitchFamily="18" charset="0"/>
                <a:cs typeface="Times New Roman" panose="02020603050405020304" pitchFamily="18" charset="0"/>
              </a:rPr>
              <a:t> &lt;...&gt;</a:t>
            </a:r>
            <a:br>
              <a:rPr lang="ru-RU" dirty="0">
                <a:latin typeface="Times New Roman" panose="02020603050405020304" pitchFamily="18" charset="0"/>
                <a:cs typeface="Times New Roman" panose="02020603050405020304" pitchFamily="18" charset="0"/>
              </a:rPr>
            </a:br>
            <a:r>
              <a:rPr lang="ru-RU" dirty="0" err="1">
                <a:latin typeface="Times New Roman" panose="02020603050405020304" pitchFamily="18" charset="0"/>
                <a:cs typeface="Times New Roman" panose="02020603050405020304" pitchFamily="18" charset="0"/>
              </a:rPr>
              <a:t>къашка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хьала</a:t>
            </a:r>
            <a:r>
              <a:rPr lang="ru-RU" dirty="0">
                <a:latin typeface="Times New Roman" panose="02020603050405020304" pitchFamily="18" charset="0"/>
                <a:cs typeface="Times New Roman" panose="02020603050405020304" pitchFamily="18" charset="0"/>
              </a:rPr>
              <a:t> а долу, мел </a:t>
            </a:r>
            <a:r>
              <a:rPr lang="ru-RU" dirty="0" err="1">
                <a:latin typeface="Times New Roman" panose="02020603050405020304" pitchFamily="18" charset="0"/>
                <a:cs typeface="Times New Roman" panose="02020603050405020304" pitchFamily="18" charset="0"/>
              </a:rPr>
              <a:t>ирхе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йолуш</a:t>
            </a:r>
            <a:r>
              <a:rPr lang="ru-RU" dirty="0">
                <a:latin typeface="Times New Roman" panose="02020603050405020304" pitchFamily="18" charset="0"/>
                <a:cs typeface="Times New Roman" panose="02020603050405020304" pitchFamily="18" charset="0"/>
              </a:rPr>
              <a:t> т1улган &lt;...&gt;</a:t>
            </a:r>
            <a:br>
              <a:rPr lang="ru-RU" dirty="0">
                <a:latin typeface="Times New Roman" panose="02020603050405020304" pitchFamily="18" charset="0"/>
                <a:cs typeface="Times New Roman" panose="02020603050405020304" pitchFamily="18" charset="0"/>
              </a:rPr>
            </a:br>
            <a:r>
              <a:rPr lang="ru-RU" dirty="0" err="1">
                <a:latin typeface="Times New Roman" panose="02020603050405020304" pitchFamily="18" charset="0"/>
                <a:cs typeface="Times New Roman" panose="02020603050405020304" pitchFamily="18" charset="0"/>
              </a:rPr>
              <a:t>Ижо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лахар</a:t>
            </a:r>
            <a:r>
              <a:rPr lang="ru-RU" dirty="0">
                <a:latin typeface="Times New Roman" panose="02020603050405020304" pitchFamily="18" charset="0"/>
                <a:cs typeface="Times New Roman" panose="02020603050405020304" pitchFamily="18" charset="0"/>
              </a:rPr>
              <a:t> к1елхоий </a:t>
            </a:r>
            <a:r>
              <a:rPr lang="ru-RU" dirty="0" err="1">
                <a:latin typeface="Times New Roman" panose="02020603050405020304" pitchFamily="18" charset="0"/>
                <a:cs typeface="Times New Roman" panose="02020603050405020304" pitchFamily="18" charset="0"/>
              </a:rPr>
              <a:t>ларош</a:t>
            </a:r>
            <a:r>
              <a:rPr lang="ru-RU" dirty="0">
                <a:latin typeface="Times New Roman" panose="02020603050405020304" pitchFamily="18" charset="0"/>
                <a:cs typeface="Times New Roman" panose="02020603050405020304" pitchFamily="18" charset="0"/>
              </a:rPr>
              <a:t>, я т1аьхьа </a:t>
            </a:r>
            <a:r>
              <a:rPr lang="ru-RU" dirty="0" err="1">
                <a:latin typeface="Times New Roman" panose="02020603050405020304" pitchFamily="18" charset="0"/>
                <a:cs typeface="Times New Roman" panose="02020603050405020304" pitchFamily="18" charset="0"/>
              </a:rPr>
              <a:t>долий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экк</a:t>
            </a:r>
            <a:r>
              <a:rPr lang="ru-RU" dirty="0">
                <a:latin typeface="Times New Roman" panose="02020603050405020304" pitchFamily="18" charset="0"/>
                <a:cs typeface="Times New Roman" panose="02020603050405020304" pitchFamily="18" charset="0"/>
              </a:rPr>
              <a:t> &lt;...&gt;</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Бен </a:t>
            </a:r>
            <a:r>
              <a:rPr lang="ru-RU" dirty="0" err="1">
                <a:latin typeface="Times New Roman" panose="02020603050405020304" pitchFamily="18" charset="0"/>
                <a:cs typeface="Times New Roman" panose="02020603050405020304" pitchFamily="18" charset="0"/>
              </a:rPr>
              <a:t>ламанан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чхарашлахь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херонаш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йолчохь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хуьлу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цуьнан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Декабрехь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январехь</a:t>
            </a:r>
            <a:r>
              <a:rPr lang="ru-RU" dirty="0">
                <a:latin typeface="Times New Roman" panose="02020603050405020304" pitchFamily="18" charset="0"/>
                <a:cs typeface="Times New Roman" panose="02020603050405020304" pitchFamily="18" charset="0"/>
              </a:rPr>
              <a:t> оре дог1у </a:t>
            </a:r>
            <a:r>
              <a:rPr lang="ru-RU" dirty="0" err="1">
                <a:latin typeface="Times New Roman" panose="02020603050405020304" pitchFamily="18" charset="0"/>
                <a:cs typeface="Times New Roman" panose="02020603050405020304" pitchFamily="18" charset="0"/>
              </a:rPr>
              <a:t>уьш</a:t>
            </a:r>
            <a:r>
              <a:rPr lang="ru-RU" dirty="0">
                <a:latin typeface="Times New Roman" panose="02020603050405020304" pitchFamily="18" charset="0"/>
                <a:cs typeface="Times New Roman" panose="02020603050405020304" pitchFamily="18" charset="0"/>
              </a:rPr>
              <a:t>. Ц1оькъалоьман к1еза </a:t>
            </a:r>
            <a:r>
              <a:rPr lang="ru-RU" dirty="0" err="1">
                <a:latin typeface="Times New Roman" panose="02020603050405020304" pitchFamily="18" charset="0"/>
                <a:cs typeface="Times New Roman" panose="02020603050405020304" pitchFamily="18" charset="0"/>
              </a:rPr>
              <a:t>шиъ</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хуьлу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Диъ</a:t>
            </a:r>
            <a:r>
              <a:rPr lang="ru-RU" dirty="0">
                <a:latin typeface="Times New Roman" panose="02020603050405020304" pitchFamily="18" charset="0"/>
                <a:cs typeface="Times New Roman" panose="02020603050405020304" pitchFamily="18" charset="0"/>
              </a:rPr>
              <a:t> к1еза </a:t>
            </a:r>
            <a:r>
              <a:rPr lang="ru-RU" dirty="0" err="1">
                <a:latin typeface="Times New Roman" panose="02020603050405020304" pitchFamily="18" charset="0"/>
                <a:cs typeface="Times New Roman" panose="02020603050405020304" pitchFamily="18" charset="0"/>
              </a:rPr>
              <a:t>деш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меттиг</a:t>
            </a:r>
            <a:r>
              <a:rPr lang="ru-RU" dirty="0">
                <a:latin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cs typeface="Times New Roman" panose="02020603050405020304" pitchFamily="18" charset="0"/>
              </a:rPr>
              <a:t>хуьлу</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М1айстахь, </a:t>
            </a:r>
            <a:r>
              <a:rPr lang="ru-RU" dirty="0" err="1">
                <a:latin typeface="Times New Roman" panose="02020603050405020304" pitchFamily="18" charset="0"/>
                <a:cs typeface="Times New Roman" panose="02020603050405020304" pitchFamily="18" charset="0"/>
              </a:rPr>
              <a:t>Алкунехь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Маьлхастахь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тосало</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ц1оькъалом</a:t>
            </a:r>
            <a:r>
              <a:rPr lang="ru-RU" dirty="0"/>
              <a:t>.</a:t>
            </a:r>
          </a:p>
        </p:txBody>
      </p:sp>
    </p:spTree>
    <p:extLst>
      <p:ext uri="{BB962C8B-B14F-4D97-AF65-F5344CB8AC3E}">
        <p14:creationId xmlns:p14="http://schemas.microsoft.com/office/powerpoint/2010/main" val="3425631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b="4921"/>
          <a:stretch/>
        </p:blipFill>
        <p:spPr>
          <a:xfrm>
            <a:off x="12858" y="-9296"/>
            <a:ext cx="9480937" cy="6867296"/>
          </a:xfrm>
          <a:prstGeom prst="rect">
            <a:avLst/>
          </a:prstGeom>
        </p:spPr>
      </p:pic>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endParaRPr lang="ru-RU" dirty="0">
              <a:ln w="10541" cmpd="sng">
                <a:solidFill>
                  <a:schemeClr val="tx1"/>
                </a:solidFill>
                <a:prstDash val="solid"/>
              </a:ln>
              <a:solidFill>
                <a:srgbClr val="FF0000"/>
              </a:solidFill>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3563888" y="471648"/>
            <a:ext cx="4572000" cy="369332"/>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745" y="495714"/>
            <a:ext cx="4602163" cy="604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7111" y="656314"/>
            <a:ext cx="2576777" cy="356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105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b="4921"/>
          <a:stretch/>
        </p:blipFill>
        <p:spPr>
          <a:xfrm>
            <a:off x="12858" y="-9296"/>
            <a:ext cx="9480937" cy="6867296"/>
          </a:xfrm>
          <a:prstGeom prst="rect">
            <a:avLst/>
          </a:prstGeom>
        </p:spPr>
      </p:pic>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endParaRPr lang="ru-RU" dirty="0">
              <a:ln w="10541" cmpd="sng">
                <a:solidFill>
                  <a:schemeClr val="tx1"/>
                </a:solidFill>
                <a:prstDash val="solid"/>
              </a:ln>
              <a:solidFill>
                <a:srgbClr val="FF0000"/>
              </a:solidFill>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3563888" y="471648"/>
            <a:ext cx="4572000" cy="369332"/>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305"/>
          <a:stretch/>
        </p:blipFill>
        <p:spPr bwMode="auto">
          <a:xfrm>
            <a:off x="3995936" y="553185"/>
            <a:ext cx="4527331" cy="5742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Рисунок 9" descr="Канадец отбился от медведя гризли перочинным ножом — Российская газета"/>
          <p:cNvPicPr/>
          <p:nvPr/>
        </p:nvPicPr>
        <p:blipFill>
          <a:blip r:embed="rId4">
            <a:extLst>
              <a:ext uri="{28A0092B-C50C-407E-A947-70E740481C1C}">
                <a14:useLocalDpi xmlns:a14="http://schemas.microsoft.com/office/drawing/2010/main" val="0"/>
              </a:ext>
            </a:extLst>
          </a:blip>
          <a:srcRect/>
          <a:stretch>
            <a:fillRect/>
          </a:stretch>
        </p:blipFill>
        <p:spPr bwMode="auto">
          <a:xfrm>
            <a:off x="1043608" y="824789"/>
            <a:ext cx="2592288" cy="3756339"/>
          </a:xfrm>
          <a:prstGeom prst="rect">
            <a:avLst/>
          </a:prstGeom>
          <a:noFill/>
          <a:ln>
            <a:noFill/>
          </a:ln>
        </p:spPr>
      </p:pic>
    </p:spTree>
    <p:extLst>
      <p:ext uri="{BB962C8B-B14F-4D97-AF65-F5344CB8AC3E}">
        <p14:creationId xmlns:p14="http://schemas.microsoft.com/office/powerpoint/2010/main" val="2058061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b="4921"/>
          <a:stretch/>
        </p:blipFill>
        <p:spPr>
          <a:xfrm>
            <a:off x="12858" y="-9296"/>
            <a:ext cx="9480937" cy="6867296"/>
          </a:xfrm>
          <a:prstGeom prst="rect">
            <a:avLst/>
          </a:prstGeom>
        </p:spPr>
      </p:pic>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endParaRPr lang="ru-RU" dirty="0">
              <a:ln w="10541" cmpd="sng">
                <a:solidFill>
                  <a:schemeClr val="tx1"/>
                </a:solidFill>
                <a:prstDash val="solid"/>
              </a:ln>
              <a:solidFill>
                <a:srgbClr val="FF0000"/>
              </a:solidFill>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3563888" y="471648"/>
            <a:ext cx="4572000" cy="369332"/>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4067944" y="299264"/>
            <a:ext cx="5257382" cy="654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altLang="ru-RU" sz="13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ТАРСАЛ</a:t>
            </a:r>
            <a:endParaRPr kumimoji="0" lang="ru-RU" altLang="ru-RU" sz="12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Тарсалах</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оьрсаша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"Белка"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олу</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Тарсал</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массанхьа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дойзаш</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ду</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Туьйранахь</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дукха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меттигаш</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ю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тарсал</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хьахош</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Каде</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 хаза а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ду</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иза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Диттан</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гаьннаш</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т1оьхула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цуьнан</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лелар</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йоккха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исбаьхьалла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йолуш</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ду</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altLang="ru-RU" sz="12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Тарсалаш</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ехаш</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меттигаш</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дукха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ю.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Полярни</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гонашкара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къилбехьа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Испани</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Греци</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кхаччалц</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долчу</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мехкашкахь</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уьлу</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уьш</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Вайн</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Советски</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Союзехь</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Малхбузехьа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1аьржачу х1урда т1е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кхаччалц</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малхбалехьа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Самаре, Свердловске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кхаччалц</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къилбехьа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аг1ор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Алтайхь</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Вайн</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Кавказан</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лаьмнашца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йолчу</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хьаннашкахь</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Кореехь</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Японехь</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хуьлу</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уьш</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altLang="ru-RU" sz="12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Тарсалан</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ц1окарчий,муьлххачу а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кхечу</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акхаройчел</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механа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еза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ю.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Тарсалаш</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дитташна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т1ехь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деха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Амма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лаьтта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охьа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диссар</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 к1езиг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дац</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церан</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Лаьтта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охьа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эккхий</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додий</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кхечу</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дечиг</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т1е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хьаладолу</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тарсал</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Лаьттахь</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яа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х1ума а лоху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цо</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Къайлах</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адам</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я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экха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тергалдо</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цо</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Шена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т1аьхьа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ваьллачух</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къехкаш</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диттан</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гена т1оьхула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боьххье</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кхаччалц</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хьаладолу</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иза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Кхин</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д1а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даха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меттиг</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йоцуш</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дисчи</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кхоссалой</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кхечу</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дечиган</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гаьннаш</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т1е долу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тарсал</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я,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лаьтта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охьа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эккхий</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додий</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хьалха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т1е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нисъеллачу</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дечиган</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г1ода т1оьхула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хьаладоду</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altLang="ru-RU" sz="12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Тарсалаш</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цхьана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меттера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кхоьчахьа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д1акхелха.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Кхелхана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д1аяхар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лаьттахула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хуьлу</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церан</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яккхийра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реманаш</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цхьана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кхетий</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И рема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доьхьал</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нисъеллачу</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юьртах</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 г1алех а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чекхйолу</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Церан</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д1ай-схьай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кхалхар</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гурахь</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хуьла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1а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буьрса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дог1ург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хиларан</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цхьацца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билгалонаш</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тосало</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царна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Яа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х1ума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йоцуш</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шаьш</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меца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юьсург</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хиларх</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къаьхкий</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кхелха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уьш</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кхоьчахьа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д1а.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Шерачу</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аренашкахула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д1а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кхелхаш</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доккха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зе</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хуьлу</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1400" b="1"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царна</a:t>
            </a:r>
            <a:r>
              <a:rPr kumimoji="0" lang="ru-RU" altLang="ru-RU" sz="1400" b="1"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altLang="ru-RU" sz="12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Рисунок 10" descr="Серые захватчики: как серые белки в Великобритании вытеснили своих рыжих  сородичей и стали грабить местных жителей и птиц"/>
          <p:cNvPicPr/>
          <p:nvPr/>
        </p:nvPicPr>
        <p:blipFill>
          <a:blip r:embed="rId3">
            <a:extLst>
              <a:ext uri="{28A0092B-C50C-407E-A947-70E740481C1C}">
                <a14:useLocalDpi xmlns:a14="http://schemas.microsoft.com/office/drawing/2010/main" val="0"/>
              </a:ext>
            </a:extLst>
          </a:blip>
          <a:srcRect/>
          <a:stretch>
            <a:fillRect/>
          </a:stretch>
        </p:blipFill>
        <p:spPr bwMode="auto">
          <a:xfrm>
            <a:off x="611560" y="656314"/>
            <a:ext cx="3096344" cy="3924814"/>
          </a:xfrm>
          <a:prstGeom prst="rect">
            <a:avLst/>
          </a:prstGeom>
          <a:noFill/>
          <a:ln>
            <a:noFill/>
          </a:ln>
        </p:spPr>
      </p:pic>
    </p:spTree>
    <p:extLst>
      <p:ext uri="{BB962C8B-B14F-4D97-AF65-F5344CB8AC3E}">
        <p14:creationId xmlns:p14="http://schemas.microsoft.com/office/powerpoint/2010/main" val="353572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endParaRPr lang="ru-RU" dirty="0">
              <a:ln w="10541" cmpd="sng">
                <a:solidFill>
                  <a:schemeClr val="tx1"/>
                </a:solidFill>
                <a:prstDash val="solid"/>
              </a:ln>
              <a:solidFill>
                <a:srgbClr val="FF0000"/>
              </a:solidFill>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3563888" y="471648"/>
            <a:ext cx="4572000" cy="369332"/>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8284"/>
            <a:ext cx="9127955" cy="6829716"/>
          </a:xfrm>
          <a:prstGeom prst="rect">
            <a:avLst/>
          </a:prstGeom>
        </p:spPr>
      </p:pic>
      <p:pic>
        <p:nvPicPr>
          <p:cNvPr id="3074" name="Picture 2" descr="C:\Users\Admin\Desktop\Новая папка (2)\IMG-20220417-WA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28600"/>
            <a:ext cx="5652014" cy="42390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259632" y="4581128"/>
            <a:ext cx="7133491" cy="646331"/>
          </a:xfrm>
          <a:prstGeom prst="rect">
            <a:avLst/>
          </a:prstGeom>
          <a:noFill/>
        </p:spPr>
        <p:txBody>
          <a:bodyPr wrap="none" lIns="91440" tIns="45720" rIns="91440" bIns="45720">
            <a:spAutoFit/>
          </a:bodyPr>
          <a:lstStyle/>
          <a:p>
            <a:pPr algn="ctr"/>
            <a:r>
              <a:rPr lang="ru-RU" sz="36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Къамел</a:t>
            </a: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36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Вайн</a:t>
            </a: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36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махкара</a:t>
            </a: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36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акхарой</a:t>
            </a: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a:t>
            </a:r>
            <a:endParaRPr lang="ru-RU"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6804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endParaRPr lang="ru-RU" dirty="0">
              <a:ln w="10541" cmpd="sng">
                <a:solidFill>
                  <a:schemeClr val="tx1"/>
                </a:solidFill>
                <a:prstDash val="solid"/>
              </a:ln>
              <a:solidFill>
                <a:srgbClr val="FF0000"/>
              </a:solidFill>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3563888" y="471648"/>
            <a:ext cx="4572000" cy="369332"/>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8"/>
            <a:ext cx="9144000" cy="6858000"/>
          </a:xfrm>
          <a:prstGeom prst="rect">
            <a:avLst/>
          </a:prstGeom>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4098" name="Picture 2" descr="C:\Users\Admin\Desktop\Новая папка (2)\IMG-20220417-WA0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765" y="438661"/>
            <a:ext cx="4381467" cy="32861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C:\Users\Admin\Desktop\Новая папка (2)\IMG-20220417-WA00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56" y="2204864"/>
            <a:ext cx="4815814" cy="36118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471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Объект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64" y="0"/>
            <a:ext cx="9144000" cy="6858000"/>
          </a:xfrm>
        </p:spPr>
      </p:pic>
      <p:sp>
        <p:nvSpPr>
          <p:cNvPr id="2" name="Заголовок 1"/>
          <p:cNvSpPr>
            <a:spLocks noGrp="1"/>
          </p:cNvSpPr>
          <p:nvPr>
            <p:ph type="title"/>
          </p:nvPr>
        </p:nvSpPr>
        <p:spPr>
          <a:xfrm>
            <a:off x="0" y="1268760"/>
            <a:ext cx="8229600" cy="5112568"/>
          </a:xfrm>
        </p:spPr>
        <p:txBody>
          <a:bodyPr>
            <a:normAutofit/>
          </a:bodyPr>
          <a:lstStyle/>
          <a:p>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Сан проект </a:t>
            </a:r>
            <a:r>
              <a:rPr lang="ru-RU"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лерина</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ю </a:t>
            </a:r>
            <a:r>
              <a:rPr lang="ru-RU"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школан</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хьалхара</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дешархошна</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a:t>
            </a:r>
            <a:b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Царна</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акхарой</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йовзийта</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цера</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1ер </a:t>
            </a:r>
            <a:r>
              <a:rPr lang="ru-RU"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дахарах</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лаьцна</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дийца</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a:t>
            </a:r>
            <a:b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цера</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ц1ераш </a:t>
            </a:r>
            <a:r>
              <a:rPr lang="ru-RU"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нохчийн</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маттахь</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йовзийта</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a:t>
            </a:r>
            <a:b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1аламе ларам, </a:t>
            </a:r>
            <a:r>
              <a:rPr lang="ru-RU"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безам</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ч1аг1ба.</a:t>
            </a:r>
            <a:b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r>
            <a:br>
              <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r>
            <a:b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Х1окху </a:t>
            </a:r>
            <a:r>
              <a:rPr lang="ru-RU"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проекто</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г1о </a:t>
            </a:r>
            <a:r>
              <a:rPr lang="ru-RU"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дийр</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ду</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нохчийн</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мотт</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биц</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ца</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балийта</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a:t>
            </a:r>
            <a:b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берийн</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хаарш</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шорда,акхаройх</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лаьцна</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хаа</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цера</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ц1ераш </a:t>
            </a:r>
            <a:b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йовза</a:t>
            </a: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b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endParaRPr lang="ru-RU"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endParaRPr lang="ru-RU" dirty="0">
              <a:ln w="10541" cmpd="sng">
                <a:solidFill>
                  <a:schemeClr val="tx1"/>
                </a:solidFill>
                <a:prstDash val="solid"/>
              </a:ln>
              <a:solidFill>
                <a:srgbClr val="FF0000"/>
              </a:solidFill>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3563888" y="471648"/>
            <a:ext cx="4572000" cy="369332"/>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8"/>
            <a:ext cx="9144000" cy="6858000"/>
          </a:xfrm>
          <a:prstGeom prst="rect">
            <a:avLst/>
          </a:prstGeom>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5122" name="Picture 2" descr="C:\Users\Admin\Desktop\Новая папка (2)\IMG-20220417-WA0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02747"/>
            <a:ext cx="6552728" cy="49145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536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endParaRPr lang="ru-RU" dirty="0">
              <a:ln w="10541" cmpd="sng">
                <a:solidFill>
                  <a:schemeClr val="tx1"/>
                </a:solidFill>
                <a:prstDash val="solid"/>
              </a:ln>
              <a:solidFill>
                <a:srgbClr val="FF0000"/>
              </a:solidFill>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3563888" y="471648"/>
            <a:ext cx="4572000" cy="369332"/>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rotWithShape="1">
          <a:blip r:embed="rId2">
            <a:extLst>
              <a:ext uri="{28A0092B-C50C-407E-A947-70E740481C1C}">
                <a14:useLocalDpi xmlns:a14="http://schemas.microsoft.com/office/drawing/2010/main" val="0"/>
              </a:ext>
            </a:extLst>
          </a:blip>
          <a:srcRect b="4248"/>
          <a:stretch/>
        </p:blipFill>
        <p:spPr>
          <a:xfrm>
            <a:off x="0" y="3498"/>
            <a:ext cx="9144000" cy="6854502"/>
          </a:xfrm>
          <a:prstGeom prst="rect">
            <a:avLst/>
          </a:prstGeom>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6148" name="Picture 4" descr="C:\Users\Admin\Desktop\Новая папка (2)\IMG-20220417-WA0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21196"/>
            <a:ext cx="3898667" cy="47842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9" name="Picture 5" descr="C:\Users\Admin\Desktop\Новая папка (2)\IMG-20220417-WA00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421196"/>
            <a:ext cx="3919277" cy="522570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96413" y="5646898"/>
            <a:ext cx="6134949" cy="923330"/>
          </a:xfrm>
          <a:prstGeom prst="rect">
            <a:avLst/>
          </a:prstGeom>
          <a:noFill/>
        </p:spPr>
        <p:txBody>
          <a:bodyPr wrap="none" lIns="91440" tIns="45720" rIns="91440" bIns="45720">
            <a:spAutoFit/>
          </a:bodyPr>
          <a:lstStyle/>
          <a:p>
            <a:pPr algn="ctr"/>
            <a:r>
              <a:rPr lang="ru-RU"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Суртдиллар</a:t>
            </a: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Ча</a:t>
            </a: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643877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endParaRPr lang="ru-RU" dirty="0">
              <a:ln w="10541" cmpd="sng">
                <a:solidFill>
                  <a:schemeClr val="tx1"/>
                </a:solidFill>
                <a:prstDash val="solid"/>
              </a:ln>
              <a:solidFill>
                <a:srgbClr val="FF0000"/>
              </a:solidFill>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3563888" y="471648"/>
            <a:ext cx="4572000" cy="369332"/>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8"/>
            <a:ext cx="9144000" cy="6858000"/>
          </a:xfrm>
          <a:prstGeom prst="rect">
            <a:avLst/>
          </a:prstGeom>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7170" name="Picture 2" descr="C:\Users\Admin\Desktop\Новая папка (2)\IMG-20220417-WA0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360" y="1340768"/>
            <a:ext cx="3009528" cy="40127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171" name="Picture 3" descr="C:\Users\Admin\Desktop\Новая папка (2)\IMG-20220417-WA00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9195" y="583887"/>
            <a:ext cx="3916693" cy="29375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711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endParaRPr lang="ru-RU" dirty="0">
              <a:ln w="10541" cmpd="sng">
                <a:solidFill>
                  <a:schemeClr val="tx1"/>
                </a:solidFill>
                <a:prstDash val="solid"/>
              </a:ln>
              <a:solidFill>
                <a:srgbClr val="FF0000"/>
              </a:solidFill>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3563888" y="471648"/>
            <a:ext cx="4572000" cy="369332"/>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8"/>
            <a:ext cx="9144000" cy="6858000"/>
          </a:xfrm>
          <a:prstGeom prst="rect">
            <a:avLst/>
          </a:prstGeom>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8194" name="Picture 2" descr="C:\Users\Admin\Desktop\Новая папка (2)\IMG-20220417-WA0018.jpg"/>
          <p:cNvPicPr>
            <a:picLocks noChangeAspect="1" noChangeArrowheads="1"/>
          </p:cNvPicPr>
          <p:nvPr/>
        </p:nvPicPr>
        <p:blipFill rotWithShape="1">
          <a:blip r:embed="rId3">
            <a:extLst>
              <a:ext uri="{28A0092B-C50C-407E-A947-70E740481C1C}">
                <a14:useLocalDpi xmlns:a14="http://schemas.microsoft.com/office/drawing/2010/main" val="0"/>
              </a:ext>
            </a:extLst>
          </a:blip>
          <a:srcRect t="40400"/>
          <a:stretch/>
        </p:blipFill>
        <p:spPr bwMode="auto">
          <a:xfrm>
            <a:off x="336094" y="980728"/>
            <a:ext cx="4235906" cy="336611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8195" name="Picture 3" descr="C:\Users\Admin\Desktop\Новая папка (2)\IMG-20220417-WA00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412776"/>
            <a:ext cx="3315562" cy="442074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088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endParaRPr lang="ru-RU" dirty="0">
              <a:ln w="10541" cmpd="sng">
                <a:solidFill>
                  <a:schemeClr val="tx1"/>
                </a:solidFill>
                <a:prstDash val="solid"/>
              </a:ln>
              <a:solidFill>
                <a:srgbClr val="FF0000"/>
              </a:solidFill>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3563888" y="471648"/>
            <a:ext cx="4572000" cy="369332"/>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8"/>
            <a:ext cx="9144000" cy="6858000"/>
          </a:xfrm>
          <a:prstGeom prst="rect">
            <a:avLst/>
          </a:prstGeom>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9218" name="Picture 2" descr="C:\Users\Admin\Desktop\Новая папка (2)\IMG-20220417-WA0020.jpg"/>
          <p:cNvPicPr>
            <a:picLocks noChangeAspect="1" noChangeArrowheads="1"/>
          </p:cNvPicPr>
          <p:nvPr/>
        </p:nvPicPr>
        <p:blipFill rotWithShape="1">
          <a:blip r:embed="rId3">
            <a:extLst>
              <a:ext uri="{28A0092B-C50C-407E-A947-70E740481C1C}">
                <a14:useLocalDpi xmlns:a14="http://schemas.microsoft.com/office/drawing/2010/main" val="0"/>
              </a:ext>
            </a:extLst>
          </a:blip>
          <a:srcRect r="13231"/>
          <a:stretch/>
        </p:blipFill>
        <p:spPr bwMode="auto">
          <a:xfrm>
            <a:off x="451763" y="247172"/>
            <a:ext cx="3256141" cy="50035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19" name="Picture 3" descr="C:\Users\Admin\Desktop\Новая папка (2)\IMG-20220417-WA00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8477" y="1407955"/>
            <a:ext cx="3036815" cy="40490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12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endParaRPr lang="ru-RU" dirty="0">
              <a:ln w="10541" cmpd="sng">
                <a:solidFill>
                  <a:schemeClr val="tx1"/>
                </a:solidFill>
                <a:prstDash val="solid"/>
              </a:ln>
              <a:solidFill>
                <a:srgbClr val="FF0000"/>
              </a:solidFill>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3563888" y="471648"/>
            <a:ext cx="4572000" cy="369332"/>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8"/>
            <a:ext cx="9144000" cy="6858000"/>
          </a:xfrm>
          <a:prstGeom prst="rect">
            <a:avLst/>
          </a:prstGeom>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0242" name="Picture 2" descr="C:\Users\Admin\Desktop\Новая папка (2)\IMG-20220417-WA00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35379"/>
            <a:ext cx="4161856" cy="31213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3" name="Picture 3" descr="C:\Users\Admin\Desktop\Новая папка (2)\IMG-20220417-WA00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5385" y="3167774"/>
            <a:ext cx="4359090" cy="32693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788024" y="692558"/>
            <a:ext cx="3888432" cy="923330"/>
          </a:xfrm>
          <a:prstGeom prst="rect">
            <a:avLst/>
          </a:prstGeom>
          <a:noFill/>
        </p:spPr>
        <p:txBody>
          <a:bodyPr wrap="square" lIns="91440" tIns="45720" rIns="91440" bIns="45720">
            <a:spAutoFit/>
          </a:bodyPr>
          <a:lstStyle/>
          <a:p>
            <a:pPr algn="ct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Лом</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Прямоугольник 7"/>
          <p:cNvSpPr/>
          <p:nvPr/>
        </p:nvSpPr>
        <p:spPr>
          <a:xfrm>
            <a:off x="53393" y="4221088"/>
            <a:ext cx="4518609" cy="923330"/>
          </a:xfrm>
          <a:prstGeom prst="rect">
            <a:avLst/>
          </a:prstGeom>
          <a:noFill/>
        </p:spPr>
        <p:txBody>
          <a:bodyPr wrap="none" lIns="91440" tIns="45720" rIns="91440" bIns="45720">
            <a:spAutoFit/>
          </a:bodyPr>
          <a:lstStyle/>
          <a:p>
            <a:pPr algn="ct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Ц1оькъалом</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6175524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endParaRPr lang="ru-RU" dirty="0">
              <a:ln w="10541" cmpd="sng">
                <a:solidFill>
                  <a:schemeClr val="tx1"/>
                </a:solidFill>
                <a:prstDash val="solid"/>
              </a:ln>
              <a:solidFill>
                <a:srgbClr val="FF0000"/>
              </a:solidFill>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3563888" y="471648"/>
            <a:ext cx="4572000" cy="369332"/>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8"/>
            <a:ext cx="9144000" cy="6858000"/>
          </a:xfrm>
          <a:prstGeom prst="rect">
            <a:avLst/>
          </a:prstGeom>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1266" name="Picture 2" descr="C:\Users\Admin\Desktop\Новая папка (2)\IMG-20220417-WA0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253402"/>
            <a:ext cx="5002217" cy="37516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7" name="Picture 3" descr="C:\Users\Admin\Desktop\Новая папка (2)\IMG-20220417-WA0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6124" y="2852936"/>
            <a:ext cx="5340084" cy="40050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860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endParaRPr lang="ru-RU" dirty="0">
              <a:ln w="10541" cmpd="sng">
                <a:solidFill>
                  <a:schemeClr val="tx1"/>
                </a:solidFill>
                <a:prstDash val="solid"/>
              </a:ln>
              <a:solidFill>
                <a:srgbClr val="FF0000"/>
              </a:solidFill>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3563888" y="471648"/>
            <a:ext cx="4572000" cy="369332"/>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8"/>
            <a:ext cx="9144000" cy="6858000"/>
          </a:xfrm>
          <a:prstGeom prst="rect">
            <a:avLst/>
          </a:prstGeom>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2290" name="Picture 2" descr="C:\Users\Admin\Desktop\Новая папка (2)\IMG-20220417-WA0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435396"/>
            <a:ext cx="3840427" cy="28803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291" name="Picture 3" descr="C:\Users\Admin\Desktop\Новая папка (2)\IMG-20220417-WA0005.jpg"/>
          <p:cNvPicPr>
            <a:picLocks noChangeAspect="1" noChangeArrowheads="1"/>
          </p:cNvPicPr>
          <p:nvPr/>
        </p:nvPicPr>
        <p:blipFill rotWithShape="1">
          <a:blip r:embed="rId4">
            <a:extLst>
              <a:ext uri="{28A0092B-C50C-407E-A947-70E740481C1C}">
                <a14:useLocalDpi xmlns:a14="http://schemas.microsoft.com/office/drawing/2010/main" val="0"/>
              </a:ext>
            </a:extLst>
          </a:blip>
          <a:srcRect r="15866"/>
          <a:stretch/>
        </p:blipFill>
        <p:spPr bwMode="auto">
          <a:xfrm>
            <a:off x="4788024" y="234646"/>
            <a:ext cx="3779912" cy="336956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12292" name="Picture 4" descr="C:\Users\Admin\Desktop\Новая папка (2)\IMG-20220417-WA000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305" y="228600"/>
            <a:ext cx="3598912" cy="26991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1439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endParaRPr lang="ru-RU" dirty="0">
              <a:ln w="10541" cmpd="sng">
                <a:solidFill>
                  <a:schemeClr val="tx1"/>
                </a:solidFill>
                <a:prstDash val="solid"/>
              </a:ln>
              <a:solidFill>
                <a:srgbClr val="FF0000"/>
              </a:solidFill>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3563888" y="471648"/>
            <a:ext cx="4572000" cy="369332"/>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6" y="-68052"/>
            <a:ext cx="9144000" cy="6858000"/>
          </a:xfrm>
          <a:prstGeom prst="rect">
            <a:avLst/>
          </a:prstGeom>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28600"/>
            <a:ext cx="4176464" cy="3132348"/>
          </a:xfrm>
          <a:prstGeom prst="ellipse">
            <a:avLst/>
          </a:prstGeom>
          <a:ln>
            <a:noFill/>
          </a:ln>
          <a:effectLst>
            <a:softEdge rad="112500"/>
          </a:effectLst>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6464" y="3212977"/>
            <a:ext cx="4821499" cy="3616124"/>
          </a:xfrm>
          <a:prstGeom prst="ellipse">
            <a:avLst/>
          </a:prstGeom>
          <a:ln>
            <a:noFill/>
          </a:ln>
          <a:effectLst>
            <a:softEdge rad="112500"/>
          </a:effectLst>
        </p:spPr>
      </p:pic>
      <p:sp>
        <p:nvSpPr>
          <p:cNvPr id="9" name="Прямоугольник 8"/>
          <p:cNvSpPr/>
          <p:nvPr/>
        </p:nvSpPr>
        <p:spPr>
          <a:xfrm>
            <a:off x="4199452" y="1844824"/>
            <a:ext cx="3952044" cy="1200329"/>
          </a:xfrm>
          <a:prstGeom prst="rect">
            <a:avLst/>
          </a:prstGeom>
          <a:noFill/>
        </p:spPr>
        <p:txBody>
          <a:bodyPr wrap="none" lIns="91440" tIns="45720" rIns="91440" bIns="45720">
            <a:spAutoFit/>
          </a:bodyPr>
          <a:lstStyle/>
          <a:p>
            <a:pPr algn="ctr"/>
            <a:r>
              <a:rPr lang="ru-RU" sz="36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Акхаройх</a:t>
            </a: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36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лаьцна</a:t>
            </a: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p>
          <a:p>
            <a:pPr algn="ctr"/>
            <a:r>
              <a:rPr lang="ru-RU" sz="36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туьйра</a:t>
            </a: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36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довзийтар</a:t>
            </a:r>
            <a:endParaRPr lang="ru-RU"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58890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endParaRPr lang="ru-RU" dirty="0">
              <a:ln w="10541" cmpd="sng">
                <a:solidFill>
                  <a:schemeClr val="tx1"/>
                </a:solidFill>
                <a:prstDash val="solid"/>
              </a:ln>
              <a:solidFill>
                <a:srgbClr val="FF0000"/>
              </a:solidFill>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3563888" y="471648"/>
            <a:ext cx="4572000" cy="369332"/>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8"/>
            <a:ext cx="9144000" cy="6858000"/>
          </a:xfrm>
          <a:prstGeom prst="rect">
            <a:avLst/>
          </a:prstGeom>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438927"/>
            <a:ext cx="3851920" cy="2888940"/>
          </a:xfrm>
          <a:prstGeom prst="rect">
            <a:avLst/>
          </a:prstGeom>
          <a:ln>
            <a:noFill/>
          </a:ln>
          <a:effectLst>
            <a:softEdge rad="112500"/>
          </a:effectLst>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3432498"/>
            <a:ext cx="4248472" cy="3186354"/>
          </a:xfrm>
          <a:prstGeom prst="rect">
            <a:avLst/>
          </a:prstGeom>
          <a:ln>
            <a:noFill/>
          </a:ln>
          <a:effectLst>
            <a:softEdge rad="112500"/>
          </a:effectLst>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3504" y="475013"/>
            <a:ext cx="4187957" cy="3140968"/>
          </a:xfrm>
          <a:prstGeom prst="ellipse">
            <a:avLst/>
          </a:prstGeom>
          <a:ln>
            <a:noFill/>
          </a:ln>
          <a:effectLst>
            <a:softEdge rad="112500"/>
          </a:effectLst>
        </p:spPr>
      </p:pic>
    </p:spTree>
    <p:extLst>
      <p:ext uri="{BB962C8B-B14F-4D97-AF65-F5344CB8AC3E}">
        <p14:creationId xmlns:p14="http://schemas.microsoft.com/office/powerpoint/2010/main" val="1765192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2" y="0"/>
            <a:ext cx="9121323" cy="6858000"/>
          </a:xfrm>
          <a:prstGeom prst="rect">
            <a:avLst/>
          </a:prstGeom>
        </p:spPr>
      </p:pic>
      <p:sp>
        <p:nvSpPr>
          <p:cNvPr id="2" name="Заголовок 1"/>
          <p:cNvSpPr>
            <a:spLocks noGrp="1"/>
          </p:cNvSpPr>
          <p:nvPr>
            <p:ph type="ctrTitle"/>
          </p:nvPr>
        </p:nvSpPr>
        <p:spPr>
          <a:xfrm>
            <a:off x="827584" y="1268760"/>
            <a:ext cx="7772400" cy="4083936"/>
          </a:xfrm>
        </p:spPr>
        <p:txBody>
          <a:bodyPr>
            <a:noAutofit/>
          </a:bodyPr>
          <a:lstStyle/>
          <a:p>
            <a:pPr lvl="0"/>
            <a:r>
              <a:rPr lang="ru-RU" sz="2000" dirty="0" err="1">
                <a:ln>
                  <a:noFill/>
                </a:ln>
                <a:solidFill>
                  <a:srgbClr val="7030A0"/>
                </a:solidFill>
                <a:effectLst/>
                <a:latin typeface="Times New Roman" panose="02020603050405020304" pitchFamily="18" charset="0"/>
                <a:ea typeface="+mn-ea"/>
                <a:cs typeface="Times New Roman" panose="02020603050405020304" pitchFamily="18" charset="0"/>
              </a:rPr>
              <a:t>Проектан</a:t>
            </a:r>
            <a:r>
              <a:rPr lang="ru-RU" sz="2000" dirty="0">
                <a:ln>
                  <a:noFill/>
                </a:ln>
                <a:solidFill>
                  <a:srgbClr val="7030A0"/>
                </a:solidFill>
                <a:effectLst/>
                <a:latin typeface="Times New Roman" panose="02020603050405020304" pitchFamily="18" charset="0"/>
                <a:ea typeface="+mn-ea"/>
                <a:cs typeface="Times New Roman" panose="02020603050405020304" pitchFamily="18" charset="0"/>
              </a:rPr>
              <a:t> паспорт</a:t>
            </a:r>
            <a:br>
              <a:rPr lang="ru-RU" sz="2000" dirty="0">
                <a:ln>
                  <a:noFill/>
                </a:ln>
                <a:solidFill>
                  <a:srgbClr val="7030A0"/>
                </a:solidFill>
                <a:effectLst/>
                <a:latin typeface="Times New Roman" panose="02020603050405020304" pitchFamily="18" charset="0"/>
                <a:ea typeface="+mn-ea"/>
                <a:cs typeface="Times New Roman" panose="02020603050405020304" pitchFamily="18" charset="0"/>
              </a:rPr>
            </a:br>
            <a:r>
              <a:rPr lang="ru-RU" sz="2000" dirty="0" err="1">
                <a:ln>
                  <a:noFill/>
                </a:ln>
                <a:solidFill>
                  <a:srgbClr val="7030A0"/>
                </a:solidFill>
                <a:effectLst/>
                <a:latin typeface="Times New Roman" panose="02020603050405020304" pitchFamily="18" charset="0"/>
                <a:ea typeface="+mn-ea"/>
                <a:cs typeface="Times New Roman" panose="02020603050405020304" pitchFamily="18" charset="0"/>
              </a:rPr>
              <a:t>Проектан</a:t>
            </a:r>
            <a:r>
              <a:rPr lang="ru-RU" sz="2000" dirty="0">
                <a:ln>
                  <a:noFill/>
                </a:ln>
                <a:solidFill>
                  <a:srgbClr val="7030A0"/>
                </a:solidFill>
                <a:effectLst/>
                <a:latin typeface="Times New Roman" panose="02020603050405020304" pitchFamily="18" charset="0"/>
                <a:ea typeface="+mn-ea"/>
                <a:cs typeface="Times New Roman" panose="02020603050405020304" pitchFamily="18" charset="0"/>
              </a:rPr>
              <a:t> </a:t>
            </a:r>
            <a:r>
              <a:rPr lang="ru-RU" sz="2000" dirty="0" err="1">
                <a:ln>
                  <a:noFill/>
                </a:ln>
                <a:solidFill>
                  <a:srgbClr val="7030A0"/>
                </a:solidFill>
                <a:effectLst/>
                <a:latin typeface="Times New Roman" panose="02020603050405020304" pitchFamily="18" charset="0"/>
                <a:ea typeface="+mn-ea"/>
                <a:cs typeface="Times New Roman" panose="02020603050405020304" pitchFamily="18" charset="0"/>
              </a:rPr>
              <a:t>тайпа</a:t>
            </a:r>
            <a:r>
              <a:rPr lang="ru-RU" sz="2000" dirty="0">
                <a:ln>
                  <a:noFill/>
                </a:ln>
                <a:solidFill>
                  <a:srgbClr val="7030A0"/>
                </a:solidFill>
                <a:effectLst/>
                <a:latin typeface="Times New Roman" panose="02020603050405020304" pitchFamily="18" charset="0"/>
                <a:ea typeface="+mn-ea"/>
                <a:cs typeface="Times New Roman" panose="02020603050405020304" pitchFamily="18" charset="0"/>
              </a:rPr>
              <a:t>: </a:t>
            </a:r>
            <a:r>
              <a:rPr lang="ru-RU" sz="2000" dirty="0" err="1">
                <a:ln>
                  <a:noFill/>
                </a:ln>
                <a:solidFill>
                  <a:srgbClr val="7030A0"/>
                </a:solidFill>
                <a:effectLst/>
                <a:latin typeface="Times New Roman" panose="02020603050405020304" pitchFamily="18" charset="0"/>
                <a:ea typeface="+mn-ea"/>
                <a:cs typeface="Times New Roman" panose="02020603050405020304" pitchFamily="18" charset="0"/>
              </a:rPr>
              <a:t>болхкхолларан,тобанан</a:t>
            </a:r>
            <a:r>
              <a:rPr lang="ru-RU" sz="2000" dirty="0">
                <a:ln>
                  <a:noFill/>
                </a:ln>
                <a:solidFill>
                  <a:srgbClr val="7030A0"/>
                </a:solidFill>
                <a:effectLst/>
                <a:latin typeface="Times New Roman" panose="02020603050405020304" pitchFamily="18" charset="0"/>
                <a:ea typeface="+mn-ea"/>
                <a:cs typeface="Times New Roman" panose="02020603050405020304" pitchFamily="18" charset="0"/>
              </a:rPr>
              <a:t>, </a:t>
            </a:r>
            <a:r>
              <a:rPr lang="ru-RU" sz="2000" dirty="0" err="1">
                <a:ln>
                  <a:noFill/>
                </a:ln>
                <a:solidFill>
                  <a:srgbClr val="7030A0"/>
                </a:solidFill>
                <a:effectLst/>
                <a:latin typeface="Times New Roman" panose="02020603050405020304" pitchFamily="18" charset="0"/>
                <a:ea typeface="+mn-ea"/>
                <a:cs typeface="Times New Roman" panose="02020603050405020304" pitchFamily="18" charset="0"/>
              </a:rPr>
              <a:t>йоцахенан</a:t>
            </a:r>
            <a:r>
              <a:rPr lang="ru-RU" sz="2000" dirty="0">
                <a:ln>
                  <a:noFill/>
                </a:ln>
                <a:solidFill>
                  <a:srgbClr val="7030A0"/>
                </a:solidFill>
                <a:effectLst/>
                <a:latin typeface="Times New Roman" panose="02020603050405020304" pitchFamily="18" charset="0"/>
                <a:ea typeface="+mn-ea"/>
                <a:cs typeface="Times New Roman" panose="02020603050405020304" pitchFamily="18" charset="0"/>
              </a:rPr>
              <a:t>.</a:t>
            </a:r>
            <a:br>
              <a:rPr lang="ru-RU" sz="2000" dirty="0">
                <a:ln>
                  <a:noFill/>
                </a:ln>
                <a:solidFill>
                  <a:srgbClr val="7030A0"/>
                </a:solidFill>
                <a:effectLst/>
                <a:latin typeface="Times New Roman" panose="02020603050405020304" pitchFamily="18" charset="0"/>
                <a:ea typeface="+mn-ea"/>
                <a:cs typeface="Times New Roman" panose="02020603050405020304" pitchFamily="18" charset="0"/>
              </a:rPr>
            </a:br>
            <a:r>
              <a:rPr lang="ru-RU" sz="2000" dirty="0" smtClean="0">
                <a:ln>
                  <a:noFill/>
                </a:ln>
                <a:solidFill>
                  <a:srgbClr val="7030A0"/>
                </a:solidFill>
                <a:effectLst/>
                <a:latin typeface="Times New Roman" panose="02020603050405020304" pitchFamily="18" charset="0"/>
                <a:ea typeface="+mn-ea"/>
                <a:cs typeface="Times New Roman" panose="02020603050405020304" pitchFamily="18" charset="0"/>
              </a:rPr>
              <a:t>      </a:t>
            </a:r>
            <a:r>
              <a:rPr lang="ru-RU" sz="2000" dirty="0" err="1" smtClean="0">
                <a:ln>
                  <a:noFill/>
                </a:ln>
                <a:solidFill>
                  <a:srgbClr val="7030A0"/>
                </a:solidFill>
                <a:effectLst/>
                <a:latin typeface="Times New Roman" panose="02020603050405020304" pitchFamily="18" charset="0"/>
                <a:ea typeface="+mn-ea"/>
                <a:cs typeface="Times New Roman" panose="02020603050405020304" pitchFamily="18" charset="0"/>
              </a:rPr>
              <a:t>Проектан</a:t>
            </a:r>
            <a:r>
              <a:rPr lang="ru-RU" sz="2000" dirty="0" smtClean="0">
                <a:ln>
                  <a:noFill/>
                </a:ln>
                <a:solidFill>
                  <a:srgbClr val="7030A0"/>
                </a:solidFill>
                <a:effectLst/>
                <a:latin typeface="Times New Roman" panose="02020603050405020304" pitchFamily="18" charset="0"/>
                <a:ea typeface="+mn-ea"/>
                <a:cs typeface="Times New Roman" panose="02020603050405020304" pitchFamily="18" charset="0"/>
              </a:rPr>
              <a:t> </a:t>
            </a:r>
            <a:r>
              <a:rPr lang="ru-RU" sz="2000" dirty="0" err="1">
                <a:ln>
                  <a:noFill/>
                </a:ln>
                <a:solidFill>
                  <a:srgbClr val="7030A0"/>
                </a:solidFill>
                <a:effectLst/>
                <a:latin typeface="Times New Roman" panose="02020603050405020304" pitchFamily="18" charset="0"/>
                <a:ea typeface="+mn-ea"/>
                <a:cs typeface="Times New Roman" panose="02020603050405020304" pitchFamily="18" charset="0"/>
              </a:rPr>
              <a:t>декъахой</a:t>
            </a:r>
            <a:r>
              <a:rPr lang="ru-RU" sz="2000" dirty="0">
                <a:ln>
                  <a:noFill/>
                </a:ln>
                <a:solidFill>
                  <a:srgbClr val="7030A0"/>
                </a:solidFill>
                <a:effectLst/>
                <a:latin typeface="Times New Roman" panose="02020603050405020304" pitchFamily="18" charset="0"/>
                <a:ea typeface="+mn-ea"/>
                <a:cs typeface="Times New Roman" panose="02020603050405020304" pitchFamily="18" charset="0"/>
              </a:rPr>
              <a:t>:  </a:t>
            </a:r>
            <a:r>
              <a:rPr lang="ru-RU" sz="2000" dirty="0" err="1">
                <a:ln>
                  <a:noFill/>
                </a:ln>
                <a:solidFill>
                  <a:srgbClr val="7030A0"/>
                </a:solidFill>
                <a:effectLst/>
                <a:latin typeface="Times New Roman" panose="02020603050405020304" pitchFamily="18" charset="0"/>
                <a:ea typeface="+mn-ea"/>
                <a:cs typeface="Times New Roman" panose="02020603050405020304" pitchFamily="18" charset="0"/>
              </a:rPr>
              <a:t>йоккха</a:t>
            </a:r>
            <a:r>
              <a:rPr lang="ru-RU" sz="2000" dirty="0">
                <a:ln>
                  <a:noFill/>
                </a:ln>
                <a:solidFill>
                  <a:srgbClr val="7030A0"/>
                </a:solidFill>
                <a:effectLst/>
                <a:latin typeface="Times New Roman" panose="02020603050405020304" pitchFamily="18" charset="0"/>
                <a:ea typeface="+mn-ea"/>
                <a:cs typeface="Times New Roman" panose="02020603050405020304" pitchFamily="18" charset="0"/>
              </a:rPr>
              <a:t> </a:t>
            </a:r>
            <a:r>
              <a:rPr lang="ru-RU" sz="2000" dirty="0" err="1">
                <a:ln>
                  <a:noFill/>
                </a:ln>
                <a:solidFill>
                  <a:srgbClr val="7030A0"/>
                </a:solidFill>
                <a:effectLst/>
                <a:latin typeface="Times New Roman" panose="02020603050405020304" pitchFamily="18" charset="0"/>
                <a:ea typeface="+mn-ea"/>
                <a:cs typeface="Times New Roman" panose="02020603050405020304" pitchFamily="18" charset="0"/>
              </a:rPr>
              <a:t>тобанан</a:t>
            </a:r>
            <a:r>
              <a:rPr lang="ru-RU" sz="2000" dirty="0">
                <a:ln>
                  <a:noFill/>
                </a:ln>
                <a:solidFill>
                  <a:srgbClr val="7030A0"/>
                </a:solidFill>
                <a:effectLst/>
                <a:latin typeface="Times New Roman" panose="02020603050405020304" pitchFamily="18" charset="0"/>
                <a:ea typeface="+mn-ea"/>
                <a:cs typeface="Times New Roman" panose="02020603050405020304" pitchFamily="18" charset="0"/>
              </a:rPr>
              <a:t>  </a:t>
            </a:r>
            <a:r>
              <a:rPr lang="ru-RU" sz="2000" dirty="0" err="1">
                <a:ln>
                  <a:noFill/>
                </a:ln>
                <a:solidFill>
                  <a:srgbClr val="7030A0"/>
                </a:solidFill>
                <a:effectLst/>
                <a:latin typeface="Times New Roman" panose="02020603050405020304" pitchFamily="18" charset="0"/>
                <a:ea typeface="+mn-ea"/>
                <a:cs typeface="Times New Roman" panose="02020603050405020304" pitchFamily="18" charset="0"/>
              </a:rPr>
              <a:t>бераш</a:t>
            </a:r>
            <a:r>
              <a:rPr lang="ru-RU" sz="2000" dirty="0">
                <a:ln>
                  <a:noFill/>
                </a:ln>
                <a:solidFill>
                  <a:srgbClr val="7030A0"/>
                </a:solidFill>
                <a:effectLst/>
                <a:latin typeface="Times New Roman" panose="02020603050405020304" pitchFamily="18" charset="0"/>
                <a:ea typeface="+mn-ea"/>
                <a:cs typeface="Times New Roman" panose="02020603050405020304" pitchFamily="18" charset="0"/>
              </a:rPr>
              <a:t>, </a:t>
            </a:r>
            <a:r>
              <a:rPr lang="ru-RU" sz="2000" dirty="0" smtClean="0">
                <a:ln>
                  <a:noFill/>
                </a:ln>
                <a:solidFill>
                  <a:srgbClr val="7030A0"/>
                </a:solidFill>
                <a:effectLst/>
                <a:latin typeface="Times New Roman" panose="02020603050405020304" pitchFamily="18" charset="0"/>
                <a:ea typeface="+mn-ea"/>
                <a:cs typeface="Times New Roman" panose="02020603050405020304" pitchFamily="18" charset="0"/>
              </a:rPr>
              <a:t/>
            </a:r>
            <a:br>
              <a:rPr lang="ru-RU" sz="2000" dirty="0" smtClean="0">
                <a:ln>
                  <a:noFill/>
                </a:ln>
                <a:solidFill>
                  <a:srgbClr val="7030A0"/>
                </a:solidFill>
                <a:effectLst/>
                <a:latin typeface="Times New Roman" panose="02020603050405020304" pitchFamily="18" charset="0"/>
                <a:ea typeface="+mn-ea"/>
                <a:cs typeface="Times New Roman" panose="02020603050405020304" pitchFamily="18" charset="0"/>
              </a:rPr>
            </a:br>
            <a:r>
              <a:rPr lang="ru-RU" sz="2000" dirty="0" smtClean="0">
                <a:ln>
                  <a:noFill/>
                </a:ln>
                <a:solidFill>
                  <a:srgbClr val="7030A0"/>
                </a:solidFill>
                <a:effectLst/>
                <a:latin typeface="Times New Roman" panose="02020603050405020304" pitchFamily="18" charset="0"/>
                <a:ea typeface="+mn-ea"/>
                <a:cs typeface="Times New Roman" panose="02020603050405020304" pitchFamily="18" charset="0"/>
              </a:rPr>
              <a:t>дай-</a:t>
            </a:r>
            <a:r>
              <a:rPr lang="ru-RU" sz="2000" dirty="0" err="1" smtClean="0">
                <a:ln>
                  <a:noFill/>
                </a:ln>
                <a:solidFill>
                  <a:srgbClr val="7030A0"/>
                </a:solidFill>
                <a:effectLst/>
                <a:latin typeface="Times New Roman" panose="02020603050405020304" pitchFamily="18" charset="0"/>
                <a:ea typeface="+mn-ea"/>
                <a:cs typeface="Times New Roman" panose="02020603050405020304" pitchFamily="18" charset="0"/>
              </a:rPr>
              <a:t>наной</a:t>
            </a:r>
            <a:r>
              <a:rPr lang="ru-RU" sz="2000" dirty="0">
                <a:ln>
                  <a:noFill/>
                </a:ln>
                <a:solidFill>
                  <a:srgbClr val="7030A0"/>
                </a:solidFill>
                <a:effectLst/>
                <a:latin typeface="Times New Roman" panose="02020603050405020304" pitchFamily="18" charset="0"/>
                <a:ea typeface="+mn-ea"/>
                <a:cs typeface="Times New Roman" panose="02020603050405020304" pitchFamily="18" charset="0"/>
              </a:rPr>
              <a:t>, </a:t>
            </a:r>
            <a:r>
              <a:rPr lang="ru-RU" sz="2000" dirty="0" err="1">
                <a:ln>
                  <a:noFill/>
                </a:ln>
                <a:solidFill>
                  <a:srgbClr val="7030A0"/>
                </a:solidFill>
                <a:effectLst/>
                <a:latin typeface="Times New Roman" panose="02020603050405020304" pitchFamily="18" charset="0"/>
                <a:ea typeface="+mn-ea"/>
                <a:cs typeface="Times New Roman" panose="02020603050405020304" pitchFamily="18" charset="0"/>
              </a:rPr>
              <a:t>кхетош-кхиорхо</a:t>
            </a:r>
            <a:r>
              <a:rPr lang="ru-RU" sz="2000" dirty="0">
                <a:ln>
                  <a:noFill/>
                </a:ln>
                <a:solidFill>
                  <a:srgbClr val="7030A0"/>
                </a:solidFill>
                <a:effectLst/>
                <a:latin typeface="Times New Roman" panose="02020603050405020304" pitchFamily="18" charset="0"/>
                <a:ea typeface="+mn-ea"/>
                <a:cs typeface="Times New Roman" panose="02020603050405020304" pitchFamily="18" charset="0"/>
              </a:rPr>
              <a:t>.</a:t>
            </a:r>
            <a:br>
              <a:rPr lang="ru-RU" sz="2000" dirty="0">
                <a:ln>
                  <a:noFill/>
                </a:ln>
                <a:solidFill>
                  <a:srgbClr val="7030A0"/>
                </a:solidFill>
                <a:effectLst/>
                <a:latin typeface="Times New Roman" panose="02020603050405020304" pitchFamily="18" charset="0"/>
                <a:ea typeface="+mn-ea"/>
                <a:cs typeface="Times New Roman" panose="02020603050405020304" pitchFamily="18" charset="0"/>
              </a:rPr>
            </a:br>
            <a:r>
              <a:rPr lang="ru-RU" sz="2000" dirty="0" err="1">
                <a:ln>
                  <a:noFill/>
                </a:ln>
                <a:solidFill>
                  <a:srgbClr val="7030A0"/>
                </a:solidFill>
                <a:effectLst/>
                <a:latin typeface="Times New Roman" panose="02020603050405020304" pitchFamily="18" charset="0"/>
                <a:ea typeface="+mn-ea"/>
                <a:cs typeface="Times New Roman" panose="02020603050405020304" pitchFamily="18" charset="0"/>
              </a:rPr>
              <a:t>Кхочушяран</a:t>
            </a:r>
            <a:r>
              <a:rPr lang="ru-RU" sz="2000" dirty="0">
                <a:ln>
                  <a:noFill/>
                </a:ln>
                <a:solidFill>
                  <a:srgbClr val="7030A0"/>
                </a:solidFill>
                <a:effectLst/>
                <a:latin typeface="Times New Roman" panose="02020603050405020304" pitchFamily="18" charset="0"/>
                <a:ea typeface="+mn-ea"/>
                <a:cs typeface="Times New Roman" panose="02020603050405020304" pitchFamily="18" charset="0"/>
              </a:rPr>
              <a:t> хан:  ши к1ира.</a:t>
            </a:r>
            <a:br>
              <a:rPr lang="ru-RU" sz="2000" dirty="0">
                <a:ln>
                  <a:noFill/>
                </a:ln>
                <a:solidFill>
                  <a:srgbClr val="7030A0"/>
                </a:solidFill>
                <a:effectLst/>
                <a:latin typeface="Times New Roman" panose="02020603050405020304" pitchFamily="18" charset="0"/>
                <a:ea typeface="+mn-ea"/>
                <a:cs typeface="Times New Roman" panose="02020603050405020304" pitchFamily="18" charset="0"/>
              </a:rPr>
            </a:br>
            <a:r>
              <a:rPr lang="ru-RU" sz="2000" dirty="0" err="1">
                <a:ln>
                  <a:noFill/>
                </a:ln>
                <a:solidFill>
                  <a:srgbClr val="7030A0"/>
                </a:solidFill>
                <a:effectLst/>
                <a:latin typeface="Times New Roman" panose="02020603050405020304" pitchFamily="18" charset="0"/>
                <a:ea typeface="+mn-ea"/>
                <a:cs typeface="Times New Roman" panose="02020603050405020304" pitchFamily="18" charset="0"/>
              </a:rPr>
              <a:t>Проектан</a:t>
            </a:r>
            <a:r>
              <a:rPr lang="ru-RU" sz="2000" dirty="0">
                <a:ln>
                  <a:noFill/>
                </a:ln>
                <a:solidFill>
                  <a:srgbClr val="7030A0"/>
                </a:solidFill>
                <a:effectLst/>
                <a:latin typeface="Times New Roman" panose="02020603050405020304" pitchFamily="18" charset="0"/>
                <a:ea typeface="+mn-ea"/>
                <a:cs typeface="Times New Roman" panose="02020603050405020304" pitchFamily="18" charset="0"/>
              </a:rPr>
              <a:t> </a:t>
            </a:r>
            <a:r>
              <a:rPr lang="ru-RU" sz="2000" dirty="0" err="1">
                <a:ln>
                  <a:noFill/>
                </a:ln>
                <a:solidFill>
                  <a:srgbClr val="7030A0"/>
                </a:solidFill>
                <a:effectLst/>
                <a:latin typeface="Times New Roman" panose="02020603050405020304" pitchFamily="18" charset="0"/>
                <a:ea typeface="+mn-ea"/>
                <a:cs typeface="Times New Roman" panose="02020603050405020304" pitchFamily="18" charset="0"/>
              </a:rPr>
              <a:t>кхочушяран</a:t>
            </a:r>
            <a:r>
              <a:rPr lang="ru-RU" sz="2000" dirty="0">
                <a:ln>
                  <a:noFill/>
                </a:ln>
                <a:solidFill>
                  <a:srgbClr val="7030A0"/>
                </a:solidFill>
                <a:effectLst/>
                <a:latin typeface="Times New Roman" panose="02020603050405020304" pitchFamily="18" charset="0"/>
                <a:ea typeface="+mn-ea"/>
                <a:cs typeface="Times New Roman" panose="02020603050405020304" pitchFamily="18" charset="0"/>
              </a:rPr>
              <a:t> </a:t>
            </a:r>
            <a:r>
              <a:rPr lang="ru-RU" sz="2000" dirty="0" err="1">
                <a:ln>
                  <a:noFill/>
                </a:ln>
                <a:solidFill>
                  <a:srgbClr val="7030A0"/>
                </a:solidFill>
                <a:effectLst/>
                <a:latin typeface="Times New Roman" panose="02020603050405020304" pitchFamily="18" charset="0"/>
                <a:ea typeface="+mn-ea"/>
                <a:cs typeface="Times New Roman" panose="02020603050405020304" pitchFamily="18" charset="0"/>
              </a:rPr>
              <a:t>муьраш</a:t>
            </a:r>
            <a:r>
              <a:rPr lang="ru-RU" sz="2000" dirty="0">
                <a:ln>
                  <a:noFill/>
                </a:ln>
                <a:solidFill>
                  <a:srgbClr val="7030A0"/>
                </a:solidFill>
                <a:effectLst/>
                <a:latin typeface="Times New Roman" panose="02020603050405020304" pitchFamily="18" charset="0"/>
                <a:ea typeface="+mn-ea"/>
                <a:cs typeface="Times New Roman" panose="02020603050405020304" pitchFamily="18" charset="0"/>
              </a:rPr>
              <a:t>: </a:t>
            </a:r>
            <a:br>
              <a:rPr lang="ru-RU" sz="2000" dirty="0">
                <a:ln>
                  <a:noFill/>
                </a:ln>
                <a:solidFill>
                  <a:srgbClr val="7030A0"/>
                </a:solidFill>
                <a:effectLst/>
                <a:latin typeface="Times New Roman" panose="02020603050405020304" pitchFamily="18" charset="0"/>
                <a:ea typeface="+mn-ea"/>
                <a:cs typeface="Times New Roman" panose="02020603050405020304" pitchFamily="18" charset="0"/>
              </a:rPr>
            </a:br>
            <a:r>
              <a:rPr lang="ru-RU" sz="2000" dirty="0" err="1">
                <a:ln>
                  <a:noFill/>
                </a:ln>
                <a:solidFill>
                  <a:srgbClr val="7030A0"/>
                </a:solidFill>
                <a:effectLst/>
                <a:latin typeface="Times New Roman" panose="02020603050405020304" pitchFamily="18" charset="0"/>
                <a:ea typeface="+mn-ea"/>
                <a:cs typeface="Times New Roman" panose="02020603050405020304" pitchFamily="18" charset="0"/>
              </a:rPr>
              <a:t>Кечамаллин</a:t>
            </a:r>
            <a:r>
              <a:rPr lang="ru-RU" sz="2000" dirty="0">
                <a:ln>
                  <a:noFill/>
                </a:ln>
                <a:solidFill>
                  <a:srgbClr val="7030A0"/>
                </a:solidFill>
                <a:effectLst/>
                <a:latin typeface="Times New Roman" panose="02020603050405020304" pitchFamily="18" charset="0"/>
                <a:ea typeface="+mn-ea"/>
                <a:cs typeface="Times New Roman" panose="02020603050405020304" pitchFamily="18" charset="0"/>
              </a:rPr>
              <a:t/>
            </a:r>
            <a:br>
              <a:rPr lang="ru-RU" sz="2000" dirty="0">
                <a:ln>
                  <a:noFill/>
                </a:ln>
                <a:solidFill>
                  <a:srgbClr val="7030A0"/>
                </a:solidFill>
                <a:effectLst/>
                <a:latin typeface="Times New Roman" panose="02020603050405020304" pitchFamily="18" charset="0"/>
                <a:ea typeface="+mn-ea"/>
                <a:cs typeface="Times New Roman" panose="02020603050405020304" pitchFamily="18" charset="0"/>
              </a:rPr>
            </a:br>
            <a:r>
              <a:rPr lang="ru-RU" sz="2000" dirty="0" err="1">
                <a:ln>
                  <a:noFill/>
                </a:ln>
                <a:solidFill>
                  <a:srgbClr val="7030A0"/>
                </a:solidFill>
                <a:effectLst/>
                <a:latin typeface="Times New Roman" panose="02020603050405020304" pitchFamily="18" charset="0"/>
                <a:ea typeface="+mn-ea"/>
                <a:cs typeface="Times New Roman" panose="02020603050405020304" pitchFamily="18" charset="0"/>
              </a:rPr>
              <a:t>Коьртаниг</a:t>
            </a:r>
            <a:r>
              <a:rPr lang="ru-RU" sz="2000" dirty="0">
                <a:ln>
                  <a:noFill/>
                </a:ln>
                <a:solidFill>
                  <a:srgbClr val="7030A0"/>
                </a:solidFill>
                <a:effectLst/>
                <a:latin typeface="Times New Roman" panose="02020603050405020304" pitchFamily="18" charset="0"/>
                <a:ea typeface="+mn-ea"/>
                <a:cs typeface="Times New Roman" panose="02020603050405020304" pitchFamily="18" charset="0"/>
              </a:rPr>
              <a:t> </a:t>
            </a:r>
            <a:br>
              <a:rPr lang="ru-RU" sz="2000" dirty="0">
                <a:ln>
                  <a:noFill/>
                </a:ln>
                <a:solidFill>
                  <a:srgbClr val="7030A0"/>
                </a:solidFill>
                <a:effectLst/>
                <a:latin typeface="Times New Roman" panose="02020603050405020304" pitchFamily="18" charset="0"/>
                <a:ea typeface="+mn-ea"/>
                <a:cs typeface="Times New Roman" panose="02020603050405020304" pitchFamily="18" charset="0"/>
              </a:rPr>
            </a:br>
            <a:r>
              <a:rPr lang="ru-RU" sz="2000" dirty="0" err="1">
                <a:ln>
                  <a:noFill/>
                </a:ln>
                <a:solidFill>
                  <a:srgbClr val="7030A0"/>
                </a:solidFill>
                <a:effectLst/>
                <a:latin typeface="Times New Roman" panose="02020603050405020304" pitchFamily="18" charset="0"/>
                <a:ea typeface="+mn-ea"/>
                <a:cs typeface="Times New Roman" panose="02020603050405020304" pitchFamily="18" charset="0"/>
              </a:rPr>
              <a:t>Дерзоран</a:t>
            </a:r>
            <a:r>
              <a:rPr lang="ru-RU" sz="2000" dirty="0">
                <a:ln>
                  <a:noFill/>
                </a:ln>
                <a:solidFill>
                  <a:srgbClr val="7030A0"/>
                </a:solidFill>
                <a:effectLst/>
                <a:latin typeface="Times New Roman" panose="02020603050405020304" pitchFamily="18" charset="0"/>
                <a:ea typeface="+mn-ea"/>
                <a:cs typeface="Times New Roman" panose="02020603050405020304" pitchFamily="18" charset="0"/>
              </a:rPr>
              <a:t>.</a:t>
            </a:r>
            <a:r>
              <a:rPr lang="ru-RU" sz="2000" dirty="0">
                <a:ln>
                  <a:noFill/>
                </a:ln>
                <a:solidFill>
                  <a:prstClr val="black"/>
                </a:solidFill>
                <a:effectLst/>
                <a:latin typeface="Times New Roman" panose="02020603050405020304" pitchFamily="18" charset="0"/>
                <a:ea typeface="+mn-ea"/>
                <a:cs typeface="Times New Roman" panose="02020603050405020304" pitchFamily="18" charset="0"/>
              </a:rPr>
              <a:t/>
            </a:r>
            <a:br>
              <a:rPr lang="ru-RU" sz="2000" dirty="0">
                <a:ln>
                  <a:noFill/>
                </a:ln>
                <a:solidFill>
                  <a:prstClr val="black"/>
                </a:solidFill>
                <a:effectLst/>
                <a:latin typeface="Times New Roman" panose="02020603050405020304" pitchFamily="18" charset="0"/>
                <a:ea typeface="+mn-ea"/>
                <a:cs typeface="Times New Roman" panose="02020603050405020304" pitchFamily="18" charset="0"/>
              </a:rPr>
            </a:br>
            <a:endParaRPr lang="ru-RU" sz="2000" dirty="0" smtClean="0">
              <a:solidFill>
                <a:schemeClr val="accent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endParaRPr lang="ru-RU" dirty="0">
              <a:ln w="10541" cmpd="sng">
                <a:solidFill>
                  <a:schemeClr val="tx1"/>
                </a:solidFill>
                <a:prstDash val="solid"/>
              </a:ln>
              <a:solidFill>
                <a:srgbClr val="FF0000"/>
              </a:solidFill>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3563888" y="471648"/>
            <a:ext cx="4572000" cy="369332"/>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8"/>
            <a:ext cx="9144000" cy="6858000"/>
          </a:xfrm>
          <a:prstGeom prst="rect">
            <a:avLst/>
          </a:prstGeom>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4338" name="Picture 2" descr="C:\Users\Admin\Desktop\Новая папка (2)\IMG-20220417-WA00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23120"/>
            <a:ext cx="3947800" cy="2960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339" name="Picture 3" descr="C:\Users\Admin\Desktop\Новая папка (2)\IMG-20220417-WA00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022" y="3383970"/>
            <a:ext cx="4258450" cy="31938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9655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endParaRPr lang="ru-RU" dirty="0">
              <a:ln w="10541" cmpd="sng">
                <a:solidFill>
                  <a:schemeClr val="tx1"/>
                </a:solidFill>
                <a:prstDash val="solid"/>
              </a:ln>
              <a:solidFill>
                <a:srgbClr val="FF0000"/>
              </a:solidFill>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3563888" y="471648"/>
            <a:ext cx="4572000" cy="369332"/>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8"/>
            <a:ext cx="9144000" cy="6858000"/>
          </a:xfrm>
          <a:prstGeom prst="rect">
            <a:avLst/>
          </a:prstGeom>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3314" name="Picture 2" descr="C:\Users\Admin\Desktop\Новая папка (2)\IMG-20220417-WA0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204864"/>
            <a:ext cx="5956920" cy="44676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49934" y="853806"/>
            <a:ext cx="7644144" cy="523220"/>
          </a:xfrm>
          <a:prstGeom prst="rect">
            <a:avLst/>
          </a:prstGeom>
          <a:noFill/>
        </p:spPr>
        <p:txBody>
          <a:bodyPr wrap="none" lIns="91440" tIns="45720" rIns="91440" bIns="45720">
            <a:spAutoFit/>
          </a:bodyPr>
          <a:lstStyle/>
          <a:p>
            <a:pPr algn="ctr"/>
            <a:r>
              <a:rPr lang="ru-RU" sz="28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Суьрташка</a:t>
            </a:r>
            <a:r>
              <a:rPr lang="ru-RU"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8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хьожуш</a:t>
            </a:r>
            <a:r>
              <a:rPr lang="ru-RU"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8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дийцар</a:t>
            </a:r>
            <a:r>
              <a:rPr lang="ru-RU"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х1оттор «</a:t>
            </a:r>
            <a:r>
              <a:rPr lang="ru-RU" sz="28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Тарсал</a:t>
            </a:r>
            <a:r>
              <a:rPr lang="ru-RU"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a:t>
            </a:r>
            <a:endParaRPr lang="ru-RU"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24530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endParaRPr lang="ru-RU" dirty="0">
              <a:ln w="10541" cmpd="sng">
                <a:solidFill>
                  <a:schemeClr val="tx1"/>
                </a:solidFill>
                <a:prstDash val="solid"/>
              </a:ln>
              <a:solidFill>
                <a:srgbClr val="FF0000"/>
              </a:solidFill>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3563888" y="471648"/>
            <a:ext cx="4572000" cy="369332"/>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 y="-3380"/>
            <a:ext cx="9144000" cy="6858000"/>
          </a:xfrm>
          <a:prstGeom prst="rect">
            <a:avLst/>
          </a:prstGeom>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385" y="73732"/>
            <a:ext cx="4205397" cy="3154048"/>
          </a:xfrm>
          <a:prstGeom prst="ellipse">
            <a:avLst/>
          </a:prstGeom>
          <a:ln>
            <a:noFill/>
          </a:ln>
          <a:effectLst>
            <a:softEdge rad="112500"/>
          </a:effectLst>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8782" y="3296039"/>
            <a:ext cx="4665218" cy="3498914"/>
          </a:xfrm>
          <a:prstGeom prst="ellipse">
            <a:avLst/>
          </a:prstGeom>
          <a:ln>
            <a:noFill/>
          </a:ln>
          <a:effectLst>
            <a:softEdge rad="112500"/>
          </a:effectLst>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385" y="3593014"/>
            <a:ext cx="4211960" cy="3158970"/>
          </a:xfrm>
          <a:prstGeom prst="ellipse">
            <a:avLst/>
          </a:prstGeom>
          <a:ln>
            <a:noFill/>
          </a:ln>
          <a:effectLst>
            <a:softEdge rad="112500"/>
          </a:effectLst>
        </p:spPr>
      </p:pic>
      <p:sp>
        <p:nvSpPr>
          <p:cNvPr id="11" name="Прямоугольник 10"/>
          <p:cNvSpPr/>
          <p:nvPr/>
        </p:nvSpPr>
        <p:spPr>
          <a:xfrm>
            <a:off x="4823971" y="1112147"/>
            <a:ext cx="4320029" cy="1077218"/>
          </a:xfrm>
          <a:prstGeom prst="rect">
            <a:avLst/>
          </a:prstGeom>
          <a:noFill/>
        </p:spPr>
        <p:txBody>
          <a:bodyPr wrap="none" lIns="91440" tIns="45720" rIns="91440" bIns="45720">
            <a:spAutoFit/>
          </a:bodyPr>
          <a:lstStyle/>
          <a:p>
            <a:pPr algn="ctr"/>
            <a:r>
              <a:rPr lang="ru-RU"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Дидактически </a:t>
            </a:r>
            <a:r>
              <a:rPr lang="ru-RU" sz="3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ловзар</a:t>
            </a:r>
            <a:r>
              <a:rPr lang="ru-RU"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endPar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a:p>
            <a:pPr algn="ctr"/>
            <a:r>
              <a:rPr lang="ru-RU"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a:t>
            </a:r>
            <a:r>
              <a:rPr lang="ru-RU" sz="3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Хьан</a:t>
            </a:r>
            <a:r>
              <a:rPr lang="ru-RU"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х1у </a:t>
            </a:r>
            <a:r>
              <a:rPr lang="ru-RU" sz="3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юа</a:t>
            </a:r>
            <a:r>
              <a:rPr lang="ru-RU"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a:t>
            </a:r>
            <a:endParaRPr lang="ru-RU"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00296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endParaRPr lang="ru-RU" dirty="0">
              <a:ln w="10541" cmpd="sng">
                <a:solidFill>
                  <a:schemeClr val="tx1"/>
                </a:solidFill>
                <a:prstDash val="solid"/>
              </a:ln>
              <a:solidFill>
                <a:srgbClr val="FF0000"/>
              </a:solidFill>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3563888" y="471648"/>
            <a:ext cx="4572000" cy="369332"/>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8"/>
            <a:ext cx="9144000" cy="6858000"/>
          </a:xfrm>
          <a:prstGeom prst="rect">
            <a:avLst/>
          </a:prstGeom>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907404"/>
            <a:ext cx="5688632" cy="4266474"/>
          </a:xfrm>
          <a:prstGeom prst="ellipse">
            <a:avLst/>
          </a:prstGeom>
          <a:ln>
            <a:noFill/>
          </a:ln>
          <a:effectLst>
            <a:softEdge rad="112500"/>
          </a:effectLst>
        </p:spPr>
      </p:pic>
      <p:sp>
        <p:nvSpPr>
          <p:cNvPr id="8" name="Прямоугольник 7"/>
          <p:cNvSpPr/>
          <p:nvPr/>
        </p:nvSpPr>
        <p:spPr>
          <a:xfrm>
            <a:off x="883318" y="457200"/>
            <a:ext cx="7698966" cy="1754326"/>
          </a:xfrm>
          <a:prstGeom prst="rect">
            <a:avLst/>
          </a:prstGeom>
          <a:noFill/>
        </p:spPr>
        <p:txBody>
          <a:bodyPr wrap="none" lIns="91440" tIns="45720" rIns="91440" bIns="45720">
            <a:spAutoFit/>
          </a:bodyPr>
          <a:lstStyle/>
          <a:p>
            <a:pPr algn="ct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«Борз а </a:t>
            </a:r>
            <a:r>
              <a:rPr lang="ru-RU"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б</a:t>
            </a:r>
            <a:r>
              <a:rPr lang="ru-RU"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уьхьигаш</a:t>
            </a: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а»</a:t>
            </a:r>
          </a:p>
          <a:p>
            <a:pPr algn="ct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7988581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endParaRPr lang="ru-RU" dirty="0">
              <a:ln w="10541" cmpd="sng">
                <a:solidFill>
                  <a:schemeClr val="tx1"/>
                </a:solidFill>
                <a:prstDash val="solid"/>
              </a:ln>
              <a:solidFill>
                <a:srgbClr val="FF0000"/>
              </a:solidFill>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3563888" y="471648"/>
            <a:ext cx="4572000" cy="369332"/>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8"/>
            <a:ext cx="9144000" cy="6858000"/>
          </a:xfrm>
          <a:prstGeom prst="rect">
            <a:avLst/>
          </a:prstGeom>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41209"/>
            <a:ext cx="4499992" cy="3374994"/>
          </a:xfrm>
          <a:prstGeom prst="ellipse">
            <a:avLst/>
          </a:prstGeom>
          <a:ln>
            <a:noFill/>
          </a:ln>
          <a:effectLst>
            <a:softEdge rad="112500"/>
          </a:effectLst>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283141"/>
            <a:ext cx="3635896" cy="2726922"/>
          </a:xfrm>
          <a:prstGeom prst="ellipse">
            <a:avLst/>
          </a:prstGeom>
          <a:ln>
            <a:noFill/>
          </a:ln>
          <a:effectLst>
            <a:softEdge rad="112500"/>
          </a:effectLst>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3717032"/>
            <a:ext cx="3928592" cy="2946444"/>
          </a:xfrm>
          <a:prstGeom prst="ellipse">
            <a:avLst/>
          </a:prstGeom>
          <a:ln>
            <a:noFill/>
          </a:ln>
          <a:effectLst>
            <a:softEdge rad="112500"/>
          </a:effectLst>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4730" y="3628546"/>
            <a:ext cx="4027368" cy="3020526"/>
          </a:xfrm>
          <a:prstGeom prst="ellipse">
            <a:avLst/>
          </a:prstGeom>
          <a:ln>
            <a:noFill/>
          </a:ln>
          <a:effectLst>
            <a:softEdge rad="112500"/>
          </a:effectLst>
        </p:spPr>
      </p:pic>
    </p:spTree>
    <p:extLst>
      <p:ext uri="{BB962C8B-B14F-4D97-AF65-F5344CB8AC3E}">
        <p14:creationId xmlns:p14="http://schemas.microsoft.com/office/powerpoint/2010/main" val="3559757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endParaRPr lang="ru-RU" dirty="0">
              <a:ln w="10541" cmpd="sng">
                <a:solidFill>
                  <a:schemeClr val="tx1"/>
                </a:solidFill>
                <a:prstDash val="solid"/>
              </a:ln>
              <a:solidFill>
                <a:srgbClr val="FF0000"/>
              </a:solidFill>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3563888" y="471648"/>
            <a:ext cx="4572000" cy="369332"/>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8"/>
            <a:ext cx="9144000" cy="6858000"/>
          </a:xfrm>
          <a:prstGeom prst="rect">
            <a:avLst/>
          </a:prstGeom>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457200"/>
            <a:ext cx="4788024" cy="3591018"/>
          </a:xfrm>
          <a:prstGeom prst="ellipse">
            <a:avLst/>
          </a:prstGeom>
          <a:ln>
            <a:noFill/>
          </a:ln>
          <a:effectLst>
            <a:softEdge rad="112500"/>
          </a:effectLst>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212976"/>
            <a:ext cx="4572000" cy="3429000"/>
          </a:xfrm>
          <a:prstGeom prst="ellipse">
            <a:avLst/>
          </a:prstGeom>
          <a:ln>
            <a:noFill/>
          </a:ln>
          <a:effectLst>
            <a:softEdge rad="112500"/>
          </a:effectLst>
        </p:spPr>
      </p:pic>
    </p:spTree>
    <p:extLst>
      <p:ext uri="{BB962C8B-B14F-4D97-AF65-F5344CB8AC3E}">
        <p14:creationId xmlns:p14="http://schemas.microsoft.com/office/powerpoint/2010/main" val="36998495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endParaRPr lang="ru-RU" dirty="0">
              <a:ln w="10541" cmpd="sng">
                <a:solidFill>
                  <a:schemeClr val="tx1"/>
                </a:solidFill>
                <a:prstDash val="solid"/>
              </a:ln>
              <a:solidFill>
                <a:srgbClr val="FF0000"/>
              </a:solidFill>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3563888" y="471648"/>
            <a:ext cx="4572000" cy="369332"/>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64" y="0"/>
            <a:ext cx="9144000" cy="6858000"/>
          </a:xfrm>
          <a:prstGeom prst="rect">
            <a:avLst/>
          </a:prstGeom>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28600"/>
            <a:ext cx="4567336" cy="3425502"/>
          </a:xfrm>
          <a:prstGeom prst="ellipse">
            <a:avLst/>
          </a:prstGeom>
          <a:ln>
            <a:noFill/>
          </a:ln>
          <a:effectLst>
            <a:softEdge rad="112500"/>
          </a:effectLst>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6081" y="228600"/>
            <a:ext cx="4379979" cy="3284984"/>
          </a:xfrm>
          <a:prstGeom prst="ellipse">
            <a:avLst/>
          </a:prstGeom>
          <a:ln>
            <a:noFill/>
          </a:ln>
          <a:effectLst>
            <a:softEdge rad="112500"/>
          </a:effectLst>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844" y="3788639"/>
            <a:ext cx="3690156" cy="2767617"/>
          </a:xfrm>
          <a:prstGeom prst="ellipse">
            <a:avLst/>
          </a:prstGeom>
          <a:ln>
            <a:noFill/>
          </a:ln>
          <a:effectLst>
            <a:softEdge rad="112500"/>
          </a:effectLst>
        </p:spPr>
      </p:pic>
      <p:pic>
        <p:nvPicPr>
          <p:cNvPr id="10" name="Рисунок 9"/>
          <p:cNvPicPr>
            <a:picLocks noChangeAspect="1"/>
          </p:cNvPicPr>
          <p:nvPr/>
        </p:nvPicPr>
        <p:blipFill rotWithShape="1">
          <a:blip r:embed="rId6">
            <a:extLst>
              <a:ext uri="{28A0092B-C50C-407E-A947-70E740481C1C}">
                <a14:useLocalDpi xmlns:a14="http://schemas.microsoft.com/office/drawing/2010/main" val="0"/>
              </a:ext>
            </a:extLst>
          </a:blip>
          <a:srcRect r="24351"/>
          <a:stretch/>
        </p:blipFill>
        <p:spPr>
          <a:xfrm>
            <a:off x="5555660" y="3266276"/>
            <a:ext cx="3600400" cy="3569503"/>
          </a:xfrm>
          <a:prstGeom prst="ellipse">
            <a:avLst/>
          </a:prstGeom>
          <a:ln>
            <a:noFill/>
          </a:ln>
          <a:effectLst>
            <a:softEdge rad="112500"/>
          </a:effectLst>
        </p:spPr>
      </p:pic>
    </p:spTree>
    <p:extLst>
      <p:ext uri="{BB962C8B-B14F-4D97-AF65-F5344CB8AC3E}">
        <p14:creationId xmlns:p14="http://schemas.microsoft.com/office/powerpoint/2010/main" val="36421343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endParaRPr lang="ru-RU" dirty="0">
              <a:ln w="10541" cmpd="sng">
                <a:solidFill>
                  <a:schemeClr val="tx1"/>
                </a:solidFill>
                <a:prstDash val="solid"/>
              </a:ln>
              <a:solidFill>
                <a:srgbClr val="FF0000"/>
              </a:solidFill>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3563888" y="471648"/>
            <a:ext cx="4572000" cy="369332"/>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8"/>
            <a:ext cx="9144000" cy="6858000"/>
          </a:xfrm>
          <a:prstGeom prst="rect">
            <a:avLst/>
          </a:prstGeom>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363332" y="745890"/>
            <a:ext cx="4029912" cy="5373216"/>
          </a:xfrm>
          <a:prstGeom prst="ellipse">
            <a:avLst/>
          </a:prstGeom>
          <a:ln>
            <a:noFill/>
          </a:ln>
          <a:effectLst>
            <a:softEdge rad="112500"/>
          </a:effectLst>
        </p:spPr>
      </p:pic>
      <p:sp>
        <p:nvSpPr>
          <p:cNvPr id="10" name="Прямоугольник 9"/>
          <p:cNvSpPr/>
          <p:nvPr/>
        </p:nvSpPr>
        <p:spPr>
          <a:xfrm>
            <a:off x="1266030" y="379315"/>
            <a:ext cx="6611939" cy="923330"/>
          </a:xfrm>
          <a:prstGeom prst="rect">
            <a:avLst/>
          </a:prstGeom>
          <a:noFill/>
        </p:spPr>
        <p:txBody>
          <a:bodyPr wrap="none" lIns="91440" tIns="45720" rIns="91440" bIns="45720">
            <a:spAutoFit/>
          </a:bodyPr>
          <a:lstStyle/>
          <a:p>
            <a:pPr algn="ct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Дай-</a:t>
            </a:r>
            <a:r>
              <a:rPr lang="ru-RU"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наношца</a:t>
            </a: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болх</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5075472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endParaRPr lang="ru-RU" dirty="0">
              <a:ln w="10541" cmpd="sng">
                <a:solidFill>
                  <a:schemeClr val="tx1"/>
                </a:solidFill>
                <a:prstDash val="solid"/>
              </a:ln>
              <a:solidFill>
                <a:srgbClr val="FF0000"/>
              </a:solidFill>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3563888" y="471648"/>
            <a:ext cx="4572000" cy="369332"/>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8"/>
            <a:ext cx="9144000" cy="6858000"/>
          </a:xfrm>
          <a:prstGeom prst="rect">
            <a:avLst/>
          </a:prstGeom>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9" name="Рисунок 8"/>
          <p:cNvPicPr>
            <a:picLocks noChangeAspect="1"/>
          </p:cNvPicPr>
          <p:nvPr/>
        </p:nvPicPr>
        <p:blipFill rotWithShape="1">
          <a:blip r:embed="rId3">
            <a:extLst>
              <a:ext uri="{28A0092B-C50C-407E-A947-70E740481C1C}">
                <a14:useLocalDpi xmlns:a14="http://schemas.microsoft.com/office/drawing/2010/main" val="0"/>
              </a:ext>
            </a:extLst>
          </a:blip>
          <a:srcRect b="9947"/>
          <a:stretch/>
        </p:blipFill>
        <p:spPr>
          <a:xfrm>
            <a:off x="415907" y="496650"/>
            <a:ext cx="4181345" cy="5020582"/>
          </a:xfrm>
          <a:prstGeom prst="ellipse">
            <a:avLst/>
          </a:prstGeom>
          <a:ln>
            <a:noFill/>
          </a:ln>
          <a:effectLst>
            <a:softEdge rad="112500"/>
          </a:effec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398351"/>
            <a:ext cx="3861670" cy="5148894"/>
          </a:xfrm>
          <a:prstGeom prst="ellipse">
            <a:avLst/>
          </a:prstGeom>
          <a:ln>
            <a:noFill/>
          </a:ln>
          <a:effectLst>
            <a:softEdge rad="112500"/>
          </a:effectLst>
        </p:spPr>
      </p:pic>
    </p:spTree>
    <p:extLst>
      <p:ext uri="{BB962C8B-B14F-4D97-AF65-F5344CB8AC3E}">
        <p14:creationId xmlns:p14="http://schemas.microsoft.com/office/powerpoint/2010/main" val="9217131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endParaRPr lang="ru-RU" dirty="0">
              <a:ln w="10541" cmpd="sng">
                <a:solidFill>
                  <a:schemeClr val="tx1"/>
                </a:solidFill>
                <a:prstDash val="solid"/>
              </a:ln>
              <a:solidFill>
                <a:srgbClr val="FF0000"/>
              </a:solidFill>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3563888" y="471648"/>
            <a:ext cx="4572000" cy="369332"/>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8"/>
            <a:ext cx="9144000" cy="6858000"/>
          </a:xfrm>
          <a:prstGeom prst="rect">
            <a:avLst/>
          </a:prstGeom>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28600"/>
            <a:ext cx="2859782" cy="3813043"/>
          </a:xfrm>
          <a:prstGeom prst="ellipse">
            <a:avLst/>
          </a:prstGeom>
          <a:ln>
            <a:noFill/>
          </a:ln>
          <a:effectLst>
            <a:softEdge rad="112500"/>
          </a:effectLst>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904" y="453735"/>
            <a:ext cx="5195303" cy="3896477"/>
          </a:xfrm>
          <a:prstGeom prst="ellipse">
            <a:avLst/>
          </a:prstGeom>
          <a:ln>
            <a:noFill/>
          </a:ln>
          <a:effectLst>
            <a:softEdge rad="112500"/>
          </a:effectLst>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5940" y="4131078"/>
            <a:ext cx="3635896" cy="2726922"/>
          </a:xfrm>
          <a:prstGeom prst="ellipse">
            <a:avLst/>
          </a:prstGeom>
          <a:ln>
            <a:noFill/>
          </a:ln>
          <a:effectLst>
            <a:softEdge rad="112500"/>
          </a:effectLst>
        </p:spPr>
      </p:pic>
    </p:spTree>
    <p:extLst>
      <p:ext uri="{BB962C8B-B14F-4D97-AF65-F5344CB8AC3E}">
        <p14:creationId xmlns:p14="http://schemas.microsoft.com/office/powerpoint/2010/main" val="950571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1115616" y="980728"/>
            <a:ext cx="6400800" cy="1752600"/>
          </a:xfrm>
        </p:spPr>
        <p:txBody>
          <a:bodyPr/>
          <a:lstStyle/>
          <a:p>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Маь1налла</a:t>
            </a:r>
          </a:p>
          <a:p>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Вайн</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махкара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акхарой</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а 1алам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берашна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довзийтархьама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йина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аса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хара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проект.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Берийн</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бешахь</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школашкахь</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1аламдовзар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а,кхин</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йолу</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учебникаш</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нохчийн</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маттахь</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цахилар</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бахьана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долуш</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берашна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акхаройн</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ц1ераш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ца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хаьа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Аьлчи</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а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нохчийн</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маттахь</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царех</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х1ун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олу</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ца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хаьа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Масала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сурт</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д1а а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гайтина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«х1ара х1ун ю»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аьлла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хаьттича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чанах «Медведь» ю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олу,барзах</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«Волк» ю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олу</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цхьогалах</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«Лиса»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ду</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олу</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Борз-м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дукхаза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хьахош</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экха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ду</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Цундела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цуьнан</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ц1е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яккха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хууш</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-м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дуккха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а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хуьлу.Амма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кхин</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д1а к1еззиг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хаьа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Иза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уггаре</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хьалха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ден,ненан</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бехк</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бу,шозлаг1а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бехк</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кхетош-кхиорхойн</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бу.Дас,нанас</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шайгара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а,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шайл</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баккхийчаьргахула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а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довзийта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дезара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акхарой</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вайн</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хаза 1алам.Шаьш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дечиге</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я мангала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боьлхучу</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хенахь</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шайца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дига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дезара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бераш</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Довзийта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дезара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царна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схьа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гин-гина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экха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Кхетош-кхиорхоша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еш</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йолу</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1аламдовзаран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заняти</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оьрсийн</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маттахь</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елахь</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а, «Волк» борз ю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аларх</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«Медведь»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ча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ю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аларх</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цуьнан</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занятийн</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галдала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х1умма а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дац</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Х1окху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сайн</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белхан</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маь1налла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хета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суна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берашна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нохчийн</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маттахь</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акхаройн</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ц1ераш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йовзийтар</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цера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дахарах</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лаьцна</a:t>
            </a:r>
            <a:r>
              <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75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дийцар</a:t>
            </a:r>
            <a:endParaRPr lang="ru-RU" sz="17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endParaRPr lang="ru-RU" dirty="0">
              <a:ln w="10541" cmpd="sng">
                <a:solidFill>
                  <a:schemeClr val="tx1"/>
                </a:solidFill>
                <a:prstDash val="solid"/>
              </a:ln>
              <a:solidFill>
                <a:srgbClr val="FF0000"/>
              </a:solidFill>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3563888" y="471648"/>
            <a:ext cx="4572000" cy="369332"/>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8"/>
            <a:ext cx="9144000" cy="6858000"/>
          </a:xfrm>
          <a:prstGeom prst="rect">
            <a:avLst/>
          </a:prstGeom>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71648"/>
            <a:ext cx="4231168" cy="3173376"/>
          </a:xfrm>
          <a:prstGeom prst="ellipse">
            <a:avLst/>
          </a:prstGeom>
          <a:ln>
            <a:noFill/>
          </a:ln>
          <a:effectLst>
            <a:softEdge rad="112500"/>
          </a:effectLst>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920" y="2636912"/>
            <a:ext cx="4860032" cy="3645024"/>
          </a:xfrm>
          <a:prstGeom prst="ellipse">
            <a:avLst/>
          </a:prstGeom>
          <a:ln>
            <a:noFill/>
          </a:ln>
          <a:effectLst>
            <a:softEdge rad="112500"/>
          </a:effectLst>
        </p:spPr>
      </p:pic>
    </p:spTree>
    <p:extLst>
      <p:ext uri="{BB962C8B-B14F-4D97-AF65-F5344CB8AC3E}">
        <p14:creationId xmlns:p14="http://schemas.microsoft.com/office/powerpoint/2010/main" val="21375932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endParaRPr lang="ru-RU" dirty="0">
              <a:ln w="10541" cmpd="sng">
                <a:solidFill>
                  <a:schemeClr val="tx1"/>
                </a:solidFill>
                <a:prstDash val="solid"/>
              </a:ln>
              <a:solidFill>
                <a:srgbClr val="FF0000"/>
              </a:solidFill>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3563888" y="471648"/>
            <a:ext cx="4572000" cy="369332"/>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8"/>
            <a:ext cx="9144000" cy="6858000"/>
          </a:xfrm>
          <a:prstGeom prst="rect">
            <a:avLst/>
          </a:prstGeom>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967125" y="627534"/>
            <a:ext cx="5143500" cy="6858000"/>
          </a:xfrm>
          <a:prstGeom prst="ellipse">
            <a:avLst/>
          </a:prstGeom>
          <a:ln>
            <a:noFill/>
          </a:ln>
          <a:effectLst>
            <a:softEdge rad="112500"/>
          </a:effectLst>
        </p:spPr>
      </p:pic>
      <p:sp>
        <p:nvSpPr>
          <p:cNvPr id="8" name="Прямоугольник 7"/>
          <p:cNvSpPr/>
          <p:nvPr/>
        </p:nvSpPr>
        <p:spPr>
          <a:xfrm>
            <a:off x="2173329" y="228600"/>
            <a:ext cx="4908780" cy="1077218"/>
          </a:xfrm>
          <a:prstGeom prst="rect">
            <a:avLst/>
          </a:prstGeom>
          <a:noFill/>
        </p:spPr>
        <p:txBody>
          <a:bodyPr wrap="none" lIns="91440" tIns="45720" rIns="91440" bIns="45720">
            <a:spAutoFit/>
          </a:bodyPr>
          <a:lstStyle/>
          <a:p>
            <a:pPr algn="ctr"/>
            <a:r>
              <a:rPr lang="ru-RU"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Акхарой</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т1ехь </a:t>
            </a:r>
            <a:r>
              <a:rPr lang="ru-RU"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йолу</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p>
          <a:p>
            <a:pPr algn="ctr"/>
            <a:r>
              <a:rPr lang="ru-RU"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берийн</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ru-RU"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суьртех</a:t>
            </a: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выставка</a:t>
            </a:r>
            <a:endParaRPr lang="ru-RU"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1755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2" name="Заголовок 1"/>
          <p:cNvSpPr>
            <a:spLocks noGrp="1"/>
          </p:cNvSpPr>
          <p:nvPr>
            <p:ph type="title"/>
          </p:nvPr>
        </p:nvSpPr>
        <p:spPr>
          <a:xfrm>
            <a:off x="-900608" y="260648"/>
            <a:ext cx="8836522" cy="7200800"/>
          </a:xfrm>
        </p:spPr>
        <p:txBody>
          <a:bodyPr>
            <a:normAutofit/>
          </a:bodyPr>
          <a:lstStyle/>
          <a:p>
            <a:pPr>
              <a:spcAft>
                <a:spcPts val="0"/>
              </a:spcAft>
            </a:pPr>
            <a: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r>
            <a:br>
              <a:rPr lang="ru-RU"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18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Проектан</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1алашо:</a:t>
            </a:r>
            <a:b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Берашна</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1аламан х1оттамах долу </a:t>
            </a: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хаарш</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r>
            <a:b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18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довзийтар</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к1аргдар.</a:t>
            </a:r>
            <a:b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Нохчийн</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маттахь</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акхарой</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йовзийтар</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r>
            <a:b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18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цера</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ц1ераш </a:t>
            </a: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йовзийтар</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a:t>
            </a:r>
            <a:b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Берашна</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цера</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1ер </a:t>
            </a: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дахарах</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лаьцна</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дерг </a:t>
            </a: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довзийтар</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a:t>
            </a:r>
            <a:b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cs typeface="Times New Roman"/>
              </a:rPr>
              <a:t/>
            </a:r>
            <a:b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cs typeface="Times New Roman"/>
              </a:rPr>
            </a:br>
            <a:r>
              <a:rPr lang="ru-RU" sz="18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mn-ea"/>
              </a:rPr>
              <a:t>Проектан</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mn-ea"/>
              </a:rPr>
              <a:t> </a:t>
            </a: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mn-ea"/>
              </a:rPr>
              <a:t>хьесапаш</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mn-ea"/>
              </a:rPr>
              <a:t>:</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
            </a:r>
            <a:b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b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 </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1</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 </a:t>
            </a: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Берашна</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 </a:t>
            </a: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акхаройх</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 </a:t>
            </a: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лаьцна</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 </a:t>
            </a: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кхетам</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 </a:t>
            </a: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балар</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 </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
            </a:r>
            <a:b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b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муха д1асалела</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 мостаг1чух </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муха </a:t>
            </a: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ларло</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a:t>
            </a:r>
            <a:b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br>
            <a:r>
              <a:rPr lang="ru-RU" sz="18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цара</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 </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х1ун </a:t>
            </a: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юу</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 1аьнен кечам муха </a:t>
            </a: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бо</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alibri"/>
                <a:ea typeface="Calibri"/>
                <a:cs typeface="Times New Roman"/>
              </a:rPr>
              <a:t/>
            </a:r>
            <a:b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alibri"/>
                <a:ea typeface="Calibri"/>
                <a:cs typeface="Times New Roman"/>
              </a:rPr>
            </a:b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2. </a:t>
            </a: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Хааран</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  </a:t>
            </a: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синлаттам</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 </a:t>
            </a: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кхиор</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 </a:t>
            </a: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сурт</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Calibri"/>
                <a:cs typeface="Times New Roman"/>
              </a:rPr>
              <a:t> х1оттор.</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alibri"/>
                <a:ea typeface="Calibri"/>
                <a:cs typeface="Times New Roman"/>
              </a:rPr>
              <a:t/>
            </a:r>
            <a:b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alibri"/>
                <a:ea typeface="Calibri"/>
                <a:cs typeface="Times New Roman"/>
              </a:rPr>
            </a:b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alibri"/>
                <a:ea typeface="Calibri"/>
                <a:cs typeface="Times New Roman"/>
              </a:rPr>
              <a:t>                  </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3</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 </a:t>
            </a: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Акхаройх</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 </a:t>
            </a: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лаьцна</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 болу </a:t>
            </a: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берийн</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 </a:t>
            </a: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кхетамаш</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 </a:t>
            </a:r>
            <a:r>
              <a:rPr lang="ru-RU" sz="18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шорбар</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          </a:t>
            </a:r>
            <a:b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b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4</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 </a:t>
            </a: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Даймехкан</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 1алам </a:t>
            </a: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довзийтар</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 </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
            </a:r>
            <a:b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br>
            <a:r>
              <a:rPr lang="ru-RU" sz="18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иза</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 </a:t>
            </a: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лардан</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 1амор, </a:t>
            </a: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акхарошка</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 </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
            </a:r>
            <a:b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b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болу </a:t>
            </a:r>
            <a:r>
              <a:rPr lang="ru-RU" sz="18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безам</a:t>
            </a: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 </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a:ea typeface="Times New Roman"/>
              </a:rPr>
              <a:t>ч1аг1бар.</a:t>
            </a:r>
            <a:r>
              <a:rPr lang="ru-RU" sz="4800" dirty="0">
                <a:effectLst/>
                <a:latin typeface="Times New Roman"/>
                <a:ea typeface="Times New Roman"/>
              </a:rPr>
              <a:t/>
            </a:r>
            <a:br>
              <a:rPr lang="ru-RU" sz="4800" dirty="0">
                <a:effectLst/>
                <a:latin typeface="Times New Roman"/>
                <a:ea typeface="Times New Roman"/>
              </a:rPr>
            </a:br>
            <a:endParaRPr lang="ru-RU" dirty="0">
              <a:solidFill>
                <a:srgbClr val="FF0000"/>
              </a:solidFill>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66" y="0"/>
            <a:ext cx="9121323" cy="6858000"/>
          </a:xfrm>
          <a:prstGeom prst="rect">
            <a:avLst/>
          </a:prstGeom>
        </p:spPr>
      </p:pic>
      <p:sp>
        <p:nvSpPr>
          <p:cNvPr id="2" name="Заголовок 1"/>
          <p:cNvSpPr>
            <a:spLocks noGrp="1"/>
          </p:cNvSpPr>
          <p:nvPr>
            <p:ph type="title"/>
          </p:nvPr>
        </p:nvSpPr>
        <p:spPr>
          <a:xfrm>
            <a:off x="474727" y="1772816"/>
            <a:ext cx="8229600" cy="2439144"/>
          </a:xfrm>
        </p:spPr>
        <p:txBody>
          <a:bodyPr>
            <a:normAutofit fontScale="90000"/>
          </a:bodyPr>
          <a:lstStyle/>
          <a:p>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r>
            <a:b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r>
            <a:br>
              <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2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Проектехь</a:t>
            </a:r>
            <a:r>
              <a:rPr lang="ru-RU" sz="2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бан</a:t>
            </a:r>
            <a:r>
              <a:rPr lang="ru-RU" sz="2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лерина</a:t>
            </a:r>
            <a:r>
              <a:rPr lang="ru-RU" sz="2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болх</a:t>
            </a:r>
            <a:r>
              <a:rPr lang="ru-RU" sz="2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берашна</a:t>
            </a:r>
            <a:r>
              <a:rPr lang="ru-RU" sz="2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д1агайта,</a:t>
            </a:r>
            <a:br>
              <a:rPr lang="ru-RU" sz="2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2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суьрташца</a:t>
            </a:r>
            <a:r>
              <a:rPr lang="ru-RU" sz="2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ловзаршца</a:t>
            </a:r>
            <a:r>
              <a:rPr lang="ru-RU" sz="2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ахаройн</a:t>
            </a:r>
            <a:r>
              <a:rPr lang="ru-RU" sz="2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кепашка</a:t>
            </a:r>
            <a:r>
              <a:rPr lang="ru-RU" sz="2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хьежар</a:t>
            </a:r>
            <a:r>
              <a:rPr lang="ru-RU" sz="2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br>
              <a:rPr lang="ru-RU" sz="2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2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мокъа</a:t>
            </a:r>
            <a:r>
              <a:rPr lang="ru-RU" sz="2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хан </a:t>
            </a:r>
            <a:r>
              <a:rPr lang="ru-RU" sz="2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йолчхенахь</a:t>
            </a:r>
            <a:r>
              <a:rPr lang="ru-RU" sz="2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a:t>
            </a:r>
            <a:br>
              <a:rPr lang="ru-RU" sz="2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2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r>
            <a:br>
              <a:rPr lang="ru-RU" sz="2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2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r>
            <a:br>
              <a:rPr lang="ru-RU" sz="2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2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Проектан</a:t>
            </a:r>
            <a:r>
              <a:rPr lang="ru-RU" sz="2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т1аьхьаьлонаш: </a:t>
            </a:r>
            <a:br>
              <a:rPr lang="ru-RU" sz="2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2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хаамийн,хьекъалийн</a:t>
            </a:r>
            <a:r>
              <a:rPr lang="ru-RU" sz="2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2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адамийн</a:t>
            </a:r>
            <a:r>
              <a:rPr lang="ru-RU" sz="2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r>
            <a:br>
              <a:rPr lang="ru-RU" sz="2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2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r>
            <a:br>
              <a:rPr lang="ru-RU" sz="2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endParaRPr lang="ru-RU" sz="22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71600" y="1628800"/>
            <a:ext cx="7772400" cy="1470025"/>
          </a:xfrm>
        </p:spPr>
        <p:txBody>
          <a:bodyPr>
            <a:noAutofit/>
          </a:bodyPr>
          <a:lstStyle/>
          <a:p>
            <a:r>
              <a:rPr lang="ru-RU"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r>
            <a:br>
              <a:rPr lang="ru-RU"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36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Проектан</a:t>
            </a:r>
            <a:r>
              <a:rPr lang="ru-RU"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36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декъахой</a:t>
            </a:r>
            <a:r>
              <a:rPr lang="ru-RU"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a:t>
            </a:r>
            <a:br>
              <a:rPr lang="ru-RU"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36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Йоккхачу</a:t>
            </a:r>
            <a:r>
              <a:rPr lang="ru-RU"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36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тобанийн</a:t>
            </a:r>
            <a:r>
              <a:rPr lang="ru-RU"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36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бераш</a:t>
            </a:r>
            <a:r>
              <a:rPr lang="ru-RU"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br>
              <a:rPr lang="ru-RU"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дай- </a:t>
            </a:r>
            <a:r>
              <a:rPr lang="ru-RU" sz="36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наной</a:t>
            </a:r>
            <a:r>
              <a:rPr lang="ru-RU"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36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кхетош-кхиорхо</a:t>
            </a:r>
            <a:r>
              <a:rPr lang="ru-RU"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a:t>
            </a:r>
            <a:br>
              <a:rPr lang="ru-RU"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r>
            <a:br>
              <a:rPr lang="ru-RU"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Проект </a:t>
            </a:r>
            <a:r>
              <a:rPr lang="ru-RU" sz="36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лерина</a:t>
            </a:r>
            <a:r>
              <a:rPr lang="ru-RU"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ю:</a:t>
            </a:r>
            <a:br>
              <a:rPr lang="ru-RU"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36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Йоккхачу</a:t>
            </a:r>
            <a:r>
              <a:rPr lang="ru-RU"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36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тобанан</a:t>
            </a:r>
            <a:r>
              <a:rPr lang="ru-RU"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br>
              <a:rPr lang="ru-RU"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36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берашна</a:t>
            </a:r>
            <a:r>
              <a:rPr lang="ru-RU"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36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лерина</a:t>
            </a:r>
            <a:r>
              <a:rPr lang="ru-RU"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(5-6 </a:t>
            </a:r>
            <a:r>
              <a:rPr lang="ru-RU" sz="36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шо</a:t>
            </a:r>
            <a:r>
              <a:rPr lang="ru-RU"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br>
              <a:rPr lang="ru-RU"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36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школан</a:t>
            </a:r>
            <a:r>
              <a:rPr lang="ru-RU"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36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хьалхара</a:t>
            </a:r>
            <a:r>
              <a:rPr lang="ru-RU"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36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дешархошна</a:t>
            </a:r>
            <a:r>
              <a:rPr lang="ru-RU"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endParaRPr lang="ru-RU"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87624" y="980728"/>
            <a:ext cx="7488832" cy="4536504"/>
          </a:xfrm>
        </p:spPr>
        <p:txBody>
          <a:bodyPr>
            <a:noAutofit/>
          </a:bodyPr>
          <a:lstStyle/>
          <a:p>
            <a:pPr rtl="0" eaLnBrk="1" fontAlgn="ctr" latinLnBrk="0" hangingPunct="1"/>
            <a:endParaRPr lang="ru-RU" sz="5400" b="0" i="0" u="none" strike="noStrike" kern="1200" cap="none" spc="0" dirty="0" smtClean="0">
              <a:ln w="19050">
                <a:solidFill>
                  <a:schemeClr val="tx2">
                    <a:tint val="1000"/>
                  </a:schemeClr>
                </a:solidFill>
                <a:prstDash val="solid"/>
              </a:ln>
              <a:solidFill>
                <a:schemeClr val="accent3"/>
              </a:solidFill>
              <a:effectLst/>
              <a:latin typeface="Constantia" pitchFamily="18" charset="0"/>
              <a:ea typeface="+mj-ea"/>
              <a:cs typeface="+mj-cs"/>
            </a:endParaRPr>
          </a:p>
          <a:p>
            <a:pPr algn="l" rtl="0" eaLnBrk="1" fontAlgn="ctr" latinLnBrk="0" hangingPunct="1"/>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r>
            <a:b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1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r>
            <a:br>
              <a:rPr lang="ru-RU" sz="1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Проектан</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муьраш</a:t>
            </a:r>
            <a:r>
              <a:rPr lang="ru-RU" sz="1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r>
            <a:br>
              <a:rPr lang="ru-RU" sz="15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b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1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мур</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кечамаллин</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Проектан</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бийцаме</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хьашташ</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кепе</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дерзор</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a:t>
            </a:r>
          </a:p>
          <a:p>
            <a:pPr algn="l" rtl="0" eaLnBrk="1" fontAlgn="ctr" latinLnBrk="0" hangingPunct="1"/>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Методикан</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литература 1амор.</a:t>
            </a:r>
          </a:p>
          <a:p>
            <a:pPr algn="l" rtl="0" eaLnBrk="1" fontAlgn="ctr" latinLnBrk="0" hangingPunct="1"/>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Д1агайта дидактически пособи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гулъяр,акхарой</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дахарех</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лаьцна</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йолу</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коьчалаш</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гулъяр</a:t>
            </a:r>
            <a:endPar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endParaRPr>
          </a:p>
          <a:p>
            <a:pPr algn="l" rtl="0" eaLnBrk="1" fontAlgn="ctr" latinLnBrk="0" hangingPunct="1"/>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2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мур</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Коьртаниг</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Проект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кхочушяр</a:t>
            </a:r>
            <a:endPar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endParaRPr>
          </a:p>
          <a:p>
            <a:pPr algn="l" rtl="0" eaLnBrk="1" fontAlgn="ctr" latinLnBrk="0" hangingPunct="1"/>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Къамел</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Вайн</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махкара</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акхарой</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p>
          <a:p>
            <a:pPr algn="l" rtl="0" eaLnBrk="1" fontAlgn="ctr" latinLnBrk="0" hangingPunct="1"/>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Дидактически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ловзар</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Хьан</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х1у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юа</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a:t>
            </a:r>
          </a:p>
          <a:p>
            <a:pPr algn="l" rtl="0" eaLnBrk="1" fontAlgn="ctr" latinLnBrk="0" hangingPunct="1"/>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Суртдиллар</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Ча</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a:t>
            </a:r>
          </a:p>
          <a:p>
            <a:pPr algn="l" rtl="0" eaLnBrk="1" fontAlgn="ctr" latinLnBrk="0" hangingPunct="1"/>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Акхаройх</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лаьцна</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туьйра</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довзийтар</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p>
          <a:p>
            <a:pPr algn="l" rtl="0" eaLnBrk="1" fontAlgn="ctr" latinLnBrk="0" hangingPunct="1"/>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«Борз а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буьхьигаш</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туьйра</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берашца</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дан кечам бар.</a:t>
            </a:r>
          </a:p>
          <a:p>
            <a:pPr algn="l" rtl="0" eaLnBrk="1" fontAlgn="ctr" latinLnBrk="0" hangingPunct="1"/>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Лом, ц1оькъалом –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церах</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лаьцна</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дийцар</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«Борз а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буьхьигаш</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туьйра</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берашца</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дан кечам бар.</a:t>
            </a:r>
          </a:p>
          <a:p>
            <a:pPr algn="l" rtl="0" eaLnBrk="1" fontAlgn="ctr" latinLnBrk="0" hangingPunct="1"/>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Суьрташка</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хьожуш</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дийцар</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хоттор</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акхаройх</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лаьцна</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Тарсал</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p>
          <a:p>
            <a:pPr algn="l" rtl="0" eaLnBrk="1" fontAlgn="ctr" latinLnBrk="0" hangingPunct="1"/>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«Борз а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буьхьигаш</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туьйра</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берашца</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дан кечам бар.</a:t>
            </a:r>
          </a:p>
          <a:p>
            <a:pPr algn="l" rtl="0" eaLnBrk="1" fontAlgn="ctr" latinLnBrk="0" hangingPunct="1"/>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Борз а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буьхьигаш</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туьйра</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берашца</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дар.</a:t>
            </a:r>
          </a:p>
          <a:p>
            <a:pPr algn="l" rtl="0" eaLnBrk="1" fontAlgn="ctr" latinLnBrk="0" hangingPunct="1"/>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3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мур</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Дерзоран</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Проектехь</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декъашхойн</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шакхочушхилар</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a:t>
            </a:r>
          </a:p>
          <a:p>
            <a:pPr algn="l" rtl="0" eaLnBrk="1" fontAlgn="ctr" latinLnBrk="0" hangingPunct="1"/>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Акхарой</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т1ехь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йолуш</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книга яр</a:t>
            </a:r>
          </a:p>
          <a:p>
            <a:pPr algn="l" rtl="0" eaLnBrk="1" fontAlgn="ctr" latinLnBrk="0" hangingPunct="1"/>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Акхарой</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т1ехь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йолу</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берийн</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r>
              <a:rPr lang="ru-RU" sz="1500" i="0" u="none" strike="noStrike" kern="12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суьрташех</a:t>
            </a:r>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выставка яр </a:t>
            </a:r>
          </a:p>
          <a:p>
            <a:pPr algn="l" rtl="0" eaLnBrk="1" fontAlgn="ctr" latinLnBrk="0" hangingPunct="1"/>
            <a:r>
              <a:rPr lang="ru-RU" sz="1500" i="0" u="none" strike="noStrike"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 </a:t>
            </a:r>
            <a:endParaRPr lang="ru-RU"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6517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24"/>
            <a:ext cx="9139854" cy="6841976"/>
          </a:xfrm>
          <a:prstGeom prst="rect">
            <a:avLst/>
          </a:prstGeom>
        </p:spPr>
      </p:pic>
      <p:sp>
        <p:nvSpPr>
          <p:cNvPr id="4" name="Заголовок 3"/>
          <p:cNvSpPr>
            <a:spLocks noGrp="1"/>
          </p:cNvSpPr>
          <p:nvPr>
            <p:ph type="ctrTitle"/>
          </p:nvPr>
        </p:nvSpPr>
        <p:spPr/>
        <p:txBody>
          <a:bodyPr>
            <a:normAutofit fontScale="90000"/>
          </a:bodyPr>
          <a:lstStyle/>
          <a:p>
            <a:pPr lvl="0" fontAlgn="auto">
              <a:spcBef>
                <a:spcPts val="0"/>
              </a:spcBef>
              <a:spcAft>
                <a:spcPts val="0"/>
              </a:spcAft>
            </a:pP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smtClean="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t/>
            </a:r>
            <a:br>
              <a:rPr lang="ru-RU" sz="2800" dirty="0">
                <a:ln w="10541" cmpd="sng">
                  <a:solidFill>
                    <a:srgbClr val="FF0000"/>
                  </a:solidFill>
                  <a:prstDash val="solid"/>
                </a:ln>
                <a:solidFill>
                  <a:srgbClr val="FF0000"/>
                </a:solidFill>
                <a:effectLst/>
                <a:latin typeface="Times New Roman" panose="02020603050405020304" pitchFamily="18" charset="0"/>
                <a:ea typeface="+mn-ea"/>
                <a:cs typeface="Times New Roman" panose="02020603050405020304" pitchFamily="18" charset="0"/>
              </a:rPr>
            </a:br>
            <a:endParaRPr lang="ru-RU" dirty="0">
              <a:ln w="10541" cmpd="sng">
                <a:solidFill>
                  <a:schemeClr val="tx1"/>
                </a:solidFill>
                <a:prstDash val="solid"/>
              </a:ln>
              <a:solidFill>
                <a:srgbClr val="FF0000"/>
              </a:solidFill>
              <a:effectLs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615389668"/>
              </p:ext>
            </p:extLst>
          </p:nvPr>
        </p:nvGraphicFramePr>
        <p:xfrm>
          <a:off x="357459" y="3898"/>
          <a:ext cx="8424935" cy="6679094"/>
        </p:xfrm>
        <a:graphic>
          <a:graphicData uri="http://schemas.openxmlformats.org/drawingml/2006/table">
            <a:tbl>
              <a:tblPr firstRow="1" firstCol="1" bandRow="1">
                <a:tableStyleId>{638B1855-1B75-4FBE-930C-398BA8C253C6}</a:tableStyleId>
              </a:tblPr>
              <a:tblGrid>
                <a:gridCol w="274576"/>
                <a:gridCol w="2731132"/>
                <a:gridCol w="2160461"/>
                <a:gridCol w="1469284"/>
                <a:gridCol w="1789482"/>
              </a:tblGrid>
              <a:tr h="26521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ru-RU" dirty="0"/>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dirty="0" err="1">
                          <a:effectLst/>
                        </a:rPr>
                        <a:t>Мероприяти</a:t>
                      </a:r>
                      <a:endParaRPr lang="ru-RU" sz="1050" dirty="0">
                        <a:effectLst/>
                        <a:latin typeface="Calibri"/>
                        <a:ea typeface="Calibri"/>
                        <a:cs typeface="Times New Roman"/>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a:effectLst/>
                        </a:rPr>
                        <a:t>Хьесапаш</a:t>
                      </a:r>
                      <a:endParaRPr lang="ru-RU" sz="1050">
                        <a:effectLst/>
                        <a:latin typeface="Calibri"/>
                        <a:ea typeface="Calibri"/>
                        <a:cs typeface="Times New Roman"/>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a:effectLst/>
                        </a:rPr>
                        <a:t>Декъашхой</a:t>
                      </a:r>
                      <a:endParaRPr lang="ru-RU" sz="1050">
                        <a:effectLst/>
                        <a:latin typeface="Calibri"/>
                        <a:ea typeface="Calibri"/>
                        <a:cs typeface="Times New Roman"/>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a:effectLst/>
                        </a:rPr>
                        <a:t>Хан</a:t>
                      </a:r>
                      <a:endParaRPr lang="ru-RU" sz="1050">
                        <a:effectLst/>
                        <a:latin typeface="Calibri"/>
                        <a:ea typeface="Calibri"/>
                        <a:cs typeface="Times New Roman"/>
                      </a:endParaRPr>
                    </a:p>
                  </a:txBody>
                  <a:tcPr marL="0" marR="0" marT="0" marB="0" anchor="ctr"/>
                </a:tc>
              </a:tr>
              <a:tr h="177913">
                <a:tc gridSpan="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dirty="0">
                          <a:effectLst/>
                        </a:rPr>
                        <a:t>1 </a:t>
                      </a:r>
                      <a:r>
                        <a:rPr lang="ru-RU" sz="1050" dirty="0" err="1">
                          <a:effectLst/>
                        </a:rPr>
                        <a:t>мур</a:t>
                      </a:r>
                      <a:r>
                        <a:rPr lang="ru-RU" sz="1050" dirty="0">
                          <a:effectLst/>
                        </a:rPr>
                        <a:t> – </a:t>
                      </a:r>
                      <a:r>
                        <a:rPr lang="ru-RU" sz="1050" dirty="0" err="1">
                          <a:effectLst/>
                        </a:rPr>
                        <a:t>кечамаллин</a:t>
                      </a:r>
                      <a:r>
                        <a:rPr lang="ru-RU" sz="1050" dirty="0">
                          <a:effectLst/>
                        </a:rPr>
                        <a:t>. </a:t>
                      </a:r>
                      <a:r>
                        <a:rPr lang="ru-RU" sz="1050" dirty="0" err="1">
                          <a:effectLst/>
                        </a:rPr>
                        <a:t>Проектан</a:t>
                      </a:r>
                      <a:r>
                        <a:rPr lang="ru-RU" sz="1050" dirty="0">
                          <a:effectLst/>
                        </a:rPr>
                        <a:t> </a:t>
                      </a:r>
                      <a:r>
                        <a:rPr lang="ru-RU" sz="1050" dirty="0" err="1">
                          <a:effectLst/>
                        </a:rPr>
                        <a:t>бийцаме</a:t>
                      </a:r>
                      <a:r>
                        <a:rPr lang="ru-RU" sz="1050" dirty="0">
                          <a:effectLst/>
                        </a:rPr>
                        <a:t> </a:t>
                      </a:r>
                      <a:r>
                        <a:rPr lang="ru-RU" sz="1050" dirty="0" err="1">
                          <a:effectLst/>
                        </a:rPr>
                        <a:t>хьашташ</a:t>
                      </a:r>
                      <a:r>
                        <a:rPr lang="ru-RU" sz="1050" dirty="0">
                          <a:effectLst/>
                        </a:rPr>
                        <a:t> </a:t>
                      </a:r>
                      <a:r>
                        <a:rPr lang="ru-RU" sz="1050" dirty="0" err="1">
                          <a:effectLst/>
                        </a:rPr>
                        <a:t>кепе</a:t>
                      </a:r>
                      <a:r>
                        <a:rPr lang="ru-RU" sz="1050" dirty="0">
                          <a:effectLst/>
                        </a:rPr>
                        <a:t> </a:t>
                      </a:r>
                      <a:r>
                        <a:rPr lang="ru-RU" sz="1050" dirty="0" err="1">
                          <a:effectLst/>
                        </a:rPr>
                        <a:t>дерзор</a:t>
                      </a:r>
                      <a:r>
                        <a:rPr lang="ru-RU" sz="1050" dirty="0">
                          <a:effectLst/>
                        </a:rPr>
                        <a:t>.</a:t>
                      </a:r>
                      <a:endParaRPr lang="ru-RU" sz="1050" dirty="0">
                        <a:effectLst/>
                        <a:latin typeface="Calibri"/>
                        <a:ea typeface="Calibri"/>
                        <a:cs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0594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ru-RU"/>
                    </a:p>
                  </a:txBody>
                  <a:tcPr marL="0" marR="0" marT="0" marB="0" anchor="ctr"/>
                </a:tc>
                <a:tc grid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dirty="0" err="1">
                          <a:effectLst/>
                        </a:rPr>
                        <a:t>Методикан</a:t>
                      </a:r>
                      <a:r>
                        <a:rPr lang="ru-RU" sz="1050" dirty="0">
                          <a:effectLst/>
                        </a:rPr>
                        <a:t> литература 1амор.</a:t>
                      </a:r>
                      <a:endParaRPr lang="ru-RU" sz="1050" dirty="0">
                        <a:effectLst/>
                        <a:latin typeface="Calibri"/>
                        <a:ea typeface="Calibri"/>
                        <a:cs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57989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ru-RU"/>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dirty="0">
                          <a:effectLst/>
                        </a:rPr>
                        <a:t>Создание проблемной ситуации для детей.</a:t>
                      </a:r>
                      <a:endParaRPr lang="ru-RU" sz="1050" dirty="0">
                        <a:effectLst/>
                        <a:latin typeface="Calibri"/>
                        <a:ea typeface="Calibri"/>
                        <a:cs typeface="Times New Roman"/>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dirty="0" err="1">
                          <a:effectLst/>
                        </a:rPr>
                        <a:t>Берашна</a:t>
                      </a:r>
                      <a:r>
                        <a:rPr lang="ru-RU" sz="1050" dirty="0">
                          <a:effectLst/>
                        </a:rPr>
                        <a:t> </a:t>
                      </a:r>
                      <a:r>
                        <a:rPr lang="ru-RU" sz="1050" dirty="0" err="1">
                          <a:effectLst/>
                        </a:rPr>
                        <a:t>акхаройх</a:t>
                      </a:r>
                      <a:r>
                        <a:rPr lang="ru-RU" sz="1050" dirty="0">
                          <a:effectLst/>
                        </a:rPr>
                        <a:t> </a:t>
                      </a:r>
                      <a:r>
                        <a:rPr lang="ru-RU" sz="1050" dirty="0" err="1">
                          <a:effectLst/>
                        </a:rPr>
                        <a:t>лаьцна</a:t>
                      </a:r>
                      <a:r>
                        <a:rPr lang="ru-RU" sz="1050" dirty="0">
                          <a:effectLst/>
                        </a:rPr>
                        <a:t> х1у </a:t>
                      </a:r>
                      <a:r>
                        <a:rPr lang="ru-RU" sz="1050" dirty="0" err="1">
                          <a:effectLst/>
                        </a:rPr>
                        <a:t>хаа</a:t>
                      </a:r>
                      <a:r>
                        <a:rPr lang="ru-RU" sz="1050" dirty="0">
                          <a:effectLst/>
                        </a:rPr>
                        <a:t> </a:t>
                      </a:r>
                      <a:r>
                        <a:rPr lang="ru-RU" sz="1050" dirty="0" err="1">
                          <a:effectLst/>
                        </a:rPr>
                        <a:t>хьажар</a:t>
                      </a:r>
                      <a:r>
                        <a:rPr lang="ru-RU" sz="1050" dirty="0">
                          <a:effectLst/>
                        </a:rPr>
                        <a:t>. </a:t>
                      </a:r>
                      <a:r>
                        <a:rPr lang="ru-RU" sz="1050" dirty="0" err="1">
                          <a:effectLst/>
                        </a:rPr>
                        <a:t>Цера</a:t>
                      </a:r>
                      <a:r>
                        <a:rPr lang="ru-RU" sz="1050" dirty="0">
                          <a:effectLst/>
                        </a:rPr>
                        <a:t> ц1ерш </a:t>
                      </a:r>
                      <a:r>
                        <a:rPr lang="ru-RU" sz="1050" dirty="0" err="1">
                          <a:effectLst/>
                        </a:rPr>
                        <a:t>нохчийн</a:t>
                      </a:r>
                      <a:r>
                        <a:rPr lang="ru-RU" sz="1050" dirty="0">
                          <a:effectLst/>
                        </a:rPr>
                        <a:t> </a:t>
                      </a:r>
                      <a:r>
                        <a:rPr lang="ru-RU" sz="1050" dirty="0" err="1">
                          <a:effectLst/>
                        </a:rPr>
                        <a:t>маттахь</a:t>
                      </a:r>
                      <a:r>
                        <a:rPr lang="ru-RU" sz="1050" dirty="0">
                          <a:effectLst/>
                        </a:rPr>
                        <a:t> </a:t>
                      </a:r>
                      <a:r>
                        <a:rPr lang="ru-RU" sz="1050" dirty="0" err="1">
                          <a:effectLst/>
                        </a:rPr>
                        <a:t>йойзи</a:t>
                      </a:r>
                      <a:r>
                        <a:rPr lang="ru-RU" sz="1050" dirty="0">
                          <a:effectLst/>
                        </a:rPr>
                        <a:t> </a:t>
                      </a:r>
                      <a:r>
                        <a:rPr lang="ru-RU" sz="1050" dirty="0" err="1">
                          <a:effectLst/>
                        </a:rPr>
                        <a:t>хьажар</a:t>
                      </a:r>
                      <a:r>
                        <a:rPr lang="ru-RU" sz="1050" dirty="0">
                          <a:effectLst/>
                        </a:rPr>
                        <a:t>.</a:t>
                      </a:r>
                      <a:endParaRPr lang="ru-RU" sz="1050" dirty="0">
                        <a:effectLst/>
                        <a:latin typeface="Calibri"/>
                        <a:ea typeface="Calibri"/>
                        <a:cs typeface="Times New Roman"/>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a:effectLst/>
                        </a:rPr>
                        <a:t>Кхетош-кхиорхо,бераш</a:t>
                      </a:r>
                      <a:endParaRPr lang="ru-RU" sz="1050">
                        <a:effectLst/>
                        <a:latin typeface="Calibri"/>
                        <a:ea typeface="Calibri"/>
                        <a:cs typeface="Times New Roman"/>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a:effectLst/>
                        </a:rPr>
                        <a:t>Хьалхара к1ира.</a:t>
                      </a:r>
                      <a:endParaRPr lang="ru-RU" sz="1050">
                        <a:effectLst/>
                        <a:latin typeface="Calibri"/>
                        <a:ea typeface="Calibri"/>
                        <a:cs typeface="Times New Roman"/>
                      </a:endParaRPr>
                    </a:p>
                  </a:txBody>
                  <a:tcPr marL="0" marR="0" marT="0" marB="0" anchor="ctr"/>
                </a:tc>
              </a:tr>
              <a:tr h="4349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ru-RU"/>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dirty="0">
                          <a:effectLst/>
                        </a:rPr>
                        <a:t>Д1агайта дидактически пособи </a:t>
                      </a:r>
                      <a:r>
                        <a:rPr lang="ru-RU" sz="1050" dirty="0" err="1">
                          <a:effectLst/>
                        </a:rPr>
                        <a:t>гулъяр,акхарой</a:t>
                      </a:r>
                      <a:r>
                        <a:rPr lang="ru-RU" sz="1050" dirty="0">
                          <a:effectLst/>
                        </a:rPr>
                        <a:t> </a:t>
                      </a:r>
                      <a:r>
                        <a:rPr lang="ru-RU" sz="1050" dirty="0" err="1">
                          <a:effectLst/>
                        </a:rPr>
                        <a:t>дахарех</a:t>
                      </a:r>
                      <a:r>
                        <a:rPr lang="ru-RU" sz="1050" dirty="0">
                          <a:effectLst/>
                        </a:rPr>
                        <a:t> </a:t>
                      </a:r>
                      <a:r>
                        <a:rPr lang="ru-RU" sz="1050" dirty="0" err="1">
                          <a:effectLst/>
                        </a:rPr>
                        <a:t>лаьцна</a:t>
                      </a:r>
                      <a:r>
                        <a:rPr lang="ru-RU" sz="1050" dirty="0">
                          <a:effectLst/>
                        </a:rPr>
                        <a:t> </a:t>
                      </a:r>
                      <a:r>
                        <a:rPr lang="ru-RU" sz="1050" dirty="0" err="1">
                          <a:effectLst/>
                        </a:rPr>
                        <a:t>йолу</a:t>
                      </a:r>
                      <a:r>
                        <a:rPr lang="ru-RU" sz="1050" dirty="0">
                          <a:effectLst/>
                        </a:rPr>
                        <a:t> </a:t>
                      </a:r>
                      <a:r>
                        <a:rPr lang="ru-RU" sz="1050" dirty="0" err="1">
                          <a:effectLst/>
                        </a:rPr>
                        <a:t>коьчалаш</a:t>
                      </a:r>
                      <a:r>
                        <a:rPr lang="ru-RU" sz="1050" dirty="0">
                          <a:effectLst/>
                        </a:rPr>
                        <a:t> </a:t>
                      </a:r>
                      <a:r>
                        <a:rPr lang="ru-RU" sz="1050" dirty="0" err="1">
                          <a:effectLst/>
                        </a:rPr>
                        <a:t>гулъяр</a:t>
                      </a:r>
                      <a:endParaRPr lang="ru-RU" sz="1050" dirty="0">
                        <a:effectLst/>
                        <a:latin typeface="Calibri"/>
                        <a:ea typeface="Calibri"/>
                        <a:cs typeface="Times New Roman"/>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pPr>
                      <a:endParaRPr lang="ru-RU" sz="1050" dirty="0">
                        <a:effectLst/>
                        <a:latin typeface="Calibri"/>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a:effectLst/>
                        </a:rPr>
                        <a:t>Кхетош-кхиорхо,бераш</a:t>
                      </a:r>
                      <a:endParaRPr lang="ru-RU" sz="1050">
                        <a:effectLst/>
                        <a:latin typeface="Calibri"/>
                        <a:ea typeface="Calibri"/>
                        <a:cs typeface="Times New Roman"/>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dirty="0" err="1">
                          <a:effectLst/>
                        </a:rPr>
                        <a:t>Хьалхара</a:t>
                      </a:r>
                      <a:r>
                        <a:rPr lang="ru-RU" sz="1050" dirty="0">
                          <a:effectLst/>
                        </a:rPr>
                        <a:t> к1ира</a:t>
                      </a:r>
                      <a:endParaRPr lang="ru-RU" sz="1050" dirty="0">
                        <a:effectLst/>
                        <a:latin typeface="Calibri"/>
                        <a:ea typeface="Calibri"/>
                        <a:cs typeface="Times New Roman"/>
                      </a:endParaRPr>
                    </a:p>
                  </a:txBody>
                  <a:tcPr marL="0" marR="0" marT="0" marB="0" anchor="ctr"/>
                </a:tc>
              </a:tr>
              <a:tr h="177913">
                <a:tc gridSpan="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a:effectLst/>
                        </a:rPr>
                        <a:t>2 мур-  Коьртаниг. Проект кхочушяр</a:t>
                      </a:r>
                      <a:endParaRPr lang="ru-RU" sz="1050">
                        <a:effectLst/>
                        <a:latin typeface="Calibri"/>
                        <a:ea typeface="Calibri"/>
                        <a:cs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063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ru-RU"/>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endParaRPr lang="ru-RU" sz="1050" dirty="0" smtClean="0">
                        <a:effectLst/>
                      </a:endParaRPr>
                    </a:p>
                    <a:p>
                      <a:pPr>
                        <a:lnSpc>
                          <a:spcPct val="115000"/>
                        </a:lnSpc>
                        <a:spcAft>
                          <a:spcPts val="750"/>
                        </a:spcAft>
                      </a:pPr>
                      <a:r>
                        <a:rPr lang="ru-RU" sz="1050" dirty="0" err="1" smtClean="0">
                          <a:effectLst/>
                        </a:rPr>
                        <a:t>Къамел</a:t>
                      </a:r>
                      <a:r>
                        <a:rPr lang="ru-RU" sz="1050" dirty="0">
                          <a:effectLst/>
                        </a:rPr>
                        <a:t>: «</a:t>
                      </a:r>
                      <a:r>
                        <a:rPr lang="ru-RU" sz="1050" dirty="0" err="1">
                          <a:effectLst/>
                        </a:rPr>
                        <a:t>Вайн</a:t>
                      </a:r>
                      <a:r>
                        <a:rPr lang="ru-RU" sz="1050" dirty="0">
                          <a:effectLst/>
                        </a:rPr>
                        <a:t> </a:t>
                      </a:r>
                      <a:r>
                        <a:rPr lang="ru-RU" sz="1050" dirty="0" err="1">
                          <a:effectLst/>
                        </a:rPr>
                        <a:t>махкара</a:t>
                      </a:r>
                      <a:r>
                        <a:rPr lang="ru-RU" sz="1050" dirty="0">
                          <a:effectLst/>
                        </a:rPr>
                        <a:t> </a:t>
                      </a:r>
                      <a:r>
                        <a:rPr lang="ru-RU" sz="1050" dirty="0" err="1">
                          <a:effectLst/>
                        </a:rPr>
                        <a:t>акхарой</a:t>
                      </a:r>
                      <a:r>
                        <a:rPr lang="ru-RU" sz="1050" dirty="0">
                          <a:effectLst/>
                        </a:rPr>
                        <a:t>» </a:t>
                      </a:r>
                    </a:p>
                    <a:p>
                      <a:pPr>
                        <a:lnSpc>
                          <a:spcPct val="115000"/>
                        </a:lnSpc>
                        <a:spcAft>
                          <a:spcPts val="750"/>
                        </a:spcAft>
                      </a:pPr>
                      <a:r>
                        <a:rPr lang="ru-RU" sz="1050" dirty="0">
                          <a:effectLst/>
                        </a:rPr>
                        <a:t>Дидактически </a:t>
                      </a:r>
                      <a:r>
                        <a:rPr lang="ru-RU" sz="1050" dirty="0" err="1">
                          <a:effectLst/>
                        </a:rPr>
                        <a:t>ловзар</a:t>
                      </a:r>
                      <a:r>
                        <a:rPr lang="ru-RU" sz="1050" dirty="0">
                          <a:effectLst/>
                        </a:rPr>
                        <a:t>- «</a:t>
                      </a:r>
                      <a:r>
                        <a:rPr lang="ru-RU" sz="1050" dirty="0" err="1">
                          <a:effectLst/>
                        </a:rPr>
                        <a:t>Хьан</a:t>
                      </a:r>
                      <a:r>
                        <a:rPr lang="ru-RU" sz="1050" dirty="0">
                          <a:effectLst/>
                        </a:rPr>
                        <a:t> х1у </a:t>
                      </a:r>
                      <a:r>
                        <a:rPr lang="ru-RU" sz="1050" dirty="0" err="1">
                          <a:effectLst/>
                        </a:rPr>
                        <a:t>юа</a:t>
                      </a:r>
                      <a:r>
                        <a:rPr lang="ru-RU" sz="1050" dirty="0">
                          <a:effectLst/>
                        </a:rPr>
                        <a:t>»</a:t>
                      </a:r>
                    </a:p>
                    <a:p>
                      <a:pPr>
                        <a:lnSpc>
                          <a:spcPct val="115000"/>
                        </a:lnSpc>
                        <a:spcAft>
                          <a:spcPts val="750"/>
                        </a:spcAft>
                      </a:pPr>
                      <a:r>
                        <a:rPr lang="ru-RU" sz="1050" dirty="0" err="1">
                          <a:effectLst/>
                        </a:rPr>
                        <a:t>Суртдиллар</a:t>
                      </a:r>
                      <a:r>
                        <a:rPr lang="ru-RU" sz="1050" dirty="0">
                          <a:effectLst/>
                        </a:rPr>
                        <a:t> «</a:t>
                      </a:r>
                      <a:r>
                        <a:rPr lang="ru-RU" sz="1050" dirty="0" err="1">
                          <a:effectLst/>
                        </a:rPr>
                        <a:t>Ча</a:t>
                      </a:r>
                      <a:r>
                        <a:rPr lang="ru-RU" sz="1050" dirty="0">
                          <a:effectLst/>
                        </a:rPr>
                        <a:t>»</a:t>
                      </a:r>
                      <a:endParaRPr lang="ru-RU" sz="1050" dirty="0">
                        <a:effectLst/>
                        <a:latin typeface="Calibri"/>
                        <a:ea typeface="Calibri"/>
                        <a:cs typeface="Times New Roman"/>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dirty="0" err="1">
                          <a:effectLst/>
                        </a:rPr>
                        <a:t>Акхарой</a:t>
                      </a:r>
                      <a:r>
                        <a:rPr lang="ru-RU" sz="1050" dirty="0">
                          <a:effectLst/>
                        </a:rPr>
                        <a:t> </a:t>
                      </a:r>
                      <a:r>
                        <a:rPr lang="ru-RU" sz="1050" dirty="0" err="1">
                          <a:effectLst/>
                        </a:rPr>
                        <a:t>йовзийтар</a:t>
                      </a:r>
                      <a:r>
                        <a:rPr lang="ru-RU" sz="1050" dirty="0">
                          <a:effectLst/>
                        </a:rPr>
                        <a:t>, </a:t>
                      </a:r>
                      <a:r>
                        <a:rPr lang="ru-RU" sz="1050" dirty="0" err="1">
                          <a:effectLst/>
                        </a:rPr>
                        <a:t>нохчийн</a:t>
                      </a:r>
                      <a:r>
                        <a:rPr lang="ru-RU" sz="1050" dirty="0">
                          <a:effectLst/>
                        </a:rPr>
                        <a:t> </a:t>
                      </a:r>
                      <a:r>
                        <a:rPr lang="ru-RU" sz="1050" dirty="0" err="1">
                          <a:effectLst/>
                        </a:rPr>
                        <a:t>маттахь</a:t>
                      </a:r>
                      <a:r>
                        <a:rPr lang="ru-RU" sz="1050" dirty="0">
                          <a:effectLst/>
                        </a:rPr>
                        <a:t> </a:t>
                      </a:r>
                      <a:r>
                        <a:rPr lang="ru-RU" sz="1050" dirty="0" err="1">
                          <a:effectLst/>
                        </a:rPr>
                        <a:t>цера</a:t>
                      </a:r>
                      <a:r>
                        <a:rPr lang="ru-RU" sz="1050" dirty="0">
                          <a:effectLst/>
                        </a:rPr>
                        <a:t> ц1ерш </a:t>
                      </a:r>
                      <a:r>
                        <a:rPr lang="ru-RU" sz="1050" dirty="0" err="1">
                          <a:effectLst/>
                        </a:rPr>
                        <a:t>йовзийтар,берашна</a:t>
                      </a:r>
                      <a:r>
                        <a:rPr lang="ru-RU" sz="1050" dirty="0">
                          <a:effectLst/>
                        </a:rPr>
                        <a:t> </a:t>
                      </a:r>
                      <a:r>
                        <a:rPr lang="ru-RU" sz="1050" dirty="0" err="1">
                          <a:effectLst/>
                        </a:rPr>
                        <a:t>акхарошка</a:t>
                      </a:r>
                      <a:r>
                        <a:rPr lang="ru-RU" sz="1050" dirty="0">
                          <a:effectLst/>
                        </a:rPr>
                        <a:t> </a:t>
                      </a:r>
                      <a:r>
                        <a:rPr lang="ru-RU" sz="1050" dirty="0" err="1">
                          <a:effectLst/>
                        </a:rPr>
                        <a:t>безам</a:t>
                      </a:r>
                      <a:r>
                        <a:rPr lang="ru-RU" sz="1050" dirty="0">
                          <a:effectLst/>
                        </a:rPr>
                        <a:t> ч1аг1бар.</a:t>
                      </a:r>
                      <a:endParaRPr lang="ru-RU" sz="1050" dirty="0">
                        <a:effectLst/>
                        <a:latin typeface="Calibri"/>
                        <a:ea typeface="Calibri"/>
                        <a:cs typeface="Times New Roman"/>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a:effectLst/>
                        </a:rPr>
                        <a:t>Кхетош-кхиорхо,бераш</a:t>
                      </a:r>
                      <a:endParaRPr lang="ru-RU" sz="1050">
                        <a:effectLst/>
                        <a:latin typeface="Calibri"/>
                        <a:ea typeface="Calibri"/>
                        <a:cs typeface="Times New Roman"/>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a:effectLst/>
                        </a:rPr>
                        <a:t> Оршот</a:t>
                      </a:r>
                      <a:endParaRPr lang="ru-RU" sz="1050">
                        <a:effectLst/>
                        <a:latin typeface="Calibri"/>
                        <a:ea typeface="Calibri"/>
                        <a:cs typeface="Times New Roman"/>
                      </a:endParaRPr>
                    </a:p>
                  </a:txBody>
                  <a:tcPr marL="0" marR="0" marT="0" marB="0" anchor="ctr"/>
                </a:tc>
              </a:tr>
              <a:tr h="69995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ru-RU"/>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dirty="0" err="1">
                          <a:effectLst/>
                        </a:rPr>
                        <a:t>Акхаройх</a:t>
                      </a:r>
                      <a:r>
                        <a:rPr lang="ru-RU" sz="1050" dirty="0">
                          <a:effectLst/>
                        </a:rPr>
                        <a:t> </a:t>
                      </a:r>
                      <a:r>
                        <a:rPr lang="ru-RU" sz="1050" dirty="0" err="1">
                          <a:effectLst/>
                        </a:rPr>
                        <a:t>лаьцна</a:t>
                      </a:r>
                      <a:r>
                        <a:rPr lang="ru-RU" sz="1050" dirty="0">
                          <a:effectLst/>
                        </a:rPr>
                        <a:t> </a:t>
                      </a:r>
                      <a:r>
                        <a:rPr lang="ru-RU" sz="1050" dirty="0" err="1">
                          <a:effectLst/>
                        </a:rPr>
                        <a:t>туьйра</a:t>
                      </a:r>
                      <a:r>
                        <a:rPr lang="ru-RU" sz="1050" dirty="0">
                          <a:effectLst/>
                        </a:rPr>
                        <a:t>, </a:t>
                      </a:r>
                      <a:r>
                        <a:rPr lang="ru-RU" sz="1050" dirty="0" err="1">
                          <a:effectLst/>
                        </a:rPr>
                        <a:t>довзийтар</a:t>
                      </a:r>
                      <a:r>
                        <a:rPr lang="ru-RU" sz="1050" dirty="0">
                          <a:effectLst/>
                        </a:rPr>
                        <a:t>. </a:t>
                      </a:r>
                    </a:p>
                    <a:p>
                      <a:pPr>
                        <a:lnSpc>
                          <a:spcPct val="115000"/>
                        </a:lnSpc>
                        <a:spcAft>
                          <a:spcPts val="750"/>
                        </a:spcAft>
                      </a:pPr>
                      <a:r>
                        <a:rPr lang="ru-RU" sz="1050" dirty="0">
                          <a:effectLst/>
                        </a:rPr>
                        <a:t>«Борз а </a:t>
                      </a:r>
                      <a:r>
                        <a:rPr lang="ru-RU" sz="1050" dirty="0" err="1">
                          <a:effectLst/>
                        </a:rPr>
                        <a:t>буьхьигаш</a:t>
                      </a:r>
                      <a:r>
                        <a:rPr lang="ru-RU" sz="1050" dirty="0">
                          <a:effectLst/>
                        </a:rPr>
                        <a:t>»  </a:t>
                      </a:r>
                      <a:r>
                        <a:rPr lang="ru-RU" sz="1050" dirty="0" err="1">
                          <a:effectLst/>
                        </a:rPr>
                        <a:t>туьйра</a:t>
                      </a:r>
                      <a:r>
                        <a:rPr lang="ru-RU" sz="1050" dirty="0">
                          <a:effectLst/>
                        </a:rPr>
                        <a:t> </a:t>
                      </a:r>
                      <a:r>
                        <a:rPr lang="ru-RU" sz="1050" dirty="0" err="1">
                          <a:effectLst/>
                        </a:rPr>
                        <a:t>берашна</a:t>
                      </a:r>
                      <a:r>
                        <a:rPr lang="ru-RU" sz="1050" dirty="0">
                          <a:effectLst/>
                        </a:rPr>
                        <a:t> дан кечам бар.</a:t>
                      </a:r>
                      <a:endParaRPr lang="ru-RU" sz="1050" dirty="0">
                        <a:effectLst/>
                        <a:latin typeface="Calibri"/>
                        <a:ea typeface="Calibri"/>
                        <a:cs typeface="Times New Roman"/>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dirty="0" err="1">
                          <a:effectLst/>
                        </a:rPr>
                        <a:t>Къинхетаме</a:t>
                      </a:r>
                      <a:r>
                        <a:rPr lang="ru-RU" sz="1050" dirty="0">
                          <a:effectLst/>
                        </a:rPr>
                        <a:t> хила 1амор </a:t>
                      </a:r>
                      <a:r>
                        <a:rPr lang="ru-RU" sz="1050" dirty="0" err="1">
                          <a:effectLst/>
                        </a:rPr>
                        <a:t>берашна</a:t>
                      </a:r>
                      <a:r>
                        <a:rPr lang="ru-RU" sz="1050" dirty="0">
                          <a:effectLst/>
                        </a:rPr>
                        <a:t>. </a:t>
                      </a:r>
                      <a:r>
                        <a:rPr lang="ru-RU" sz="1050" dirty="0" err="1">
                          <a:effectLst/>
                        </a:rPr>
                        <a:t>Акхаройх</a:t>
                      </a:r>
                      <a:r>
                        <a:rPr lang="ru-RU" sz="1050" dirty="0">
                          <a:effectLst/>
                        </a:rPr>
                        <a:t> </a:t>
                      </a:r>
                      <a:r>
                        <a:rPr lang="ru-RU" sz="1050" dirty="0" err="1">
                          <a:effectLst/>
                        </a:rPr>
                        <a:t>лаьцна</a:t>
                      </a:r>
                      <a:r>
                        <a:rPr lang="ru-RU" sz="1050" dirty="0">
                          <a:effectLst/>
                        </a:rPr>
                        <a:t> </a:t>
                      </a:r>
                      <a:r>
                        <a:rPr lang="ru-RU" sz="1050" dirty="0" err="1">
                          <a:effectLst/>
                        </a:rPr>
                        <a:t>туьйра</a:t>
                      </a:r>
                      <a:r>
                        <a:rPr lang="ru-RU" sz="1050" dirty="0">
                          <a:effectLst/>
                        </a:rPr>
                        <a:t> </a:t>
                      </a:r>
                      <a:r>
                        <a:rPr lang="ru-RU" sz="1050" dirty="0" err="1">
                          <a:effectLst/>
                        </a:rPr>
                        <a:t>довзийтар</a:t>
                      </a:r>
                      <a:endParaRPr lang="ru-RU" sz="1050" dirty="0">
                        <a:effectLst/>
                        <a:latin typeface="Calibri"/>
                        <a:ea typeface="Calibri"/>
                        <a:cs typeface="Times New Roman"/>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a:effectLst/>
                        </a:rPr>
                        <a:t>Кхетош-кхиорхо,бераш</a:t>
                      </a:r>
                      <a:endParaRPr lang="ru-RU" sz="1050">
                        <a:effectLst/>
                        <a:latin typeface="Calibri"/>
                        <a:ea typeface="Calibri"/>
                        <a:cs typeface="Times New Roman"/>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a:effectLst/>
                        </a:rPr>
                        <a:t>Шинара</a:t>
                      </a:r>
                      <a:endParaRPr lang="ru-RU" sz="1050">
                        <a:effectLst/>
                        <a:latin typeface="Calibri"/>
                        <a:ea typeface="Calibri"/>
                        <a:cs typeface="Times New Roman"/>
                      </a:endParaRPr>
                    </a:p>
                  </a:txBody>
                  <a:tcPr marL="0" marR="0" marT="0" marB="0" anchor="ctr"/>
                </a:tc>
              </a:tr>
              <a:tr h="4349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ru-RU"/>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a:effectLst/>
                        </a:rPr>
                        <a:t>Лом, ц1оькъалом – церах лаьцна дийцар  «Борз а буьхьигаш» туьйра берашна дан кечам бар.</a:t>
                      </a:r>
                      <a:endParaRPr lang="ru-RU" sz="1050">
                        <a:effectLst/>
                        <a:latin typeface="Calibri"/>
                        <a:ea typeface="Calibri"/>
                        <a:cs typeface="Times New Roman"/>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dirty="0">
                          <a:effectLst/>
                        </a:rPr>
                        <a:t> </a:t>
                      </a:r>
                      <a:r>
                        <a:rPr lang="ru-RU" sz="1050" dirty="0" err="1">
                          <a:effectLst/>
                        </a:rPr>
                        <a:t>Акхаройн</a:t>
                      </a:r>
                      <a:r>
                        <a:rPr lang="ru-RU" sz="1050" dirty="0">
                          <a:effectLst/>
                        </a:rPr>
                        <a:t> </a:t>
                      </a:r>
                      <a:r>
                        <a:rPr lang="ru-RU" sz="1050" dirty="0" err="1">
                          <a:effectLst/>
                        </a:rPr>
                        <a:t>леларан</a:t>
                      </a:r>
                      <a:r>
                        <a:rPr lang="ru-RU" sz="1050" dirty="0">
                          <a:effectLst/>
                        </a:rPr>
                        <a:t> </a:t>
                      </a:r>
                      <a:r>
                        <a:rPr lang="ru-RU" sz="1050" dirty="0" err="1">
                          <a:effectLst/>
                        </a:rPr>
                        <a:t>хаарш</a:t>
                      </a:r>
                      <a:r>
                        <a:rPr lang="ru-RU" sz="1050" dirty="0">
                          <a:effectLst/>
                        </a:rPr>
                        <a:t> т1еч1аг1дар.</a:t>
                      </a:r>
                      <a:endParaRPr lang="ru-RU" sz="1050" dirty="0">
                        <a:effectLst/>
                        <a:latin typeface="Calibri"/>
                        <a:ea typeface="Calibri"/>
                        <a:cs typeface="Times New Roman"/>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a:effectLst/>
                        </a:rPr>
                        <a:t>Кхетош-кхиорхо,бераш</a:t>
                      </a:r>
                      <a:endParaRPr lang="ru-RU" sz="1050">
                        <a:effectLst/>
                        <a:latin typeface="Calibri"/>
                        <a:ea typeface="Calibri"/>
                        <a:cs typeface="Times New Roman"/>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a:effectLst/>
                        </a:rPr>
                        <a:t>Кхаара</a:t>
                      </a:r>
                      <a:endParaRPr lang="ru-RU" sz="1050">
                        <a:effectLst/>
                        <a:latin typeface="Calibri"/>
                        <a:ea typeface="Calibri"/>
                        <a:cs typeface="Times New Roman"/>
                      </a:endParaRPr>
                    </a:p>
                  </a:txBody>
                  <a:tcPr marL="0" marR="0" marT="0" marB="0" anchor="ctr"/>
                </a:tc>
              </a:tr>
              <a:tr h="8449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ru-RU"/>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dirty="0" err="1">
                          <a:effectLst/>
                        </a:rPr>
                        <a:t>Суьрташка</a:t>
                      </a:r>
                      <a:r>
                        <a:rPr lang="ru-RU" sz="1050" dirty="0">
                          <a:effectLst/>
                        </a:rPr>
                        <a:t> </a:t>
                      </a:r>
                      <a:r>
                        <a:rPr lang="ru-RU" sz="1050" dirty="0" err="1">
                          <a:effectLst/>
                        </a:rPr>
                        <a:t>хьожуш</a:t>
                      </a:r>
                      <a:r>
                        <a:rPr lang="ru-RU" sz="1050" dirty="0">
                          <a:effectLst/>
                        </a:rPr>
                        <a:t> </a:t>
                      </a:r>
                      <a:r>
                        <a:rPr lang="ru-RU" sz="1050" dirty="0" err="1">
                          <a:effectLst/>
                        </a:rPr>
                        <a:t>дийцар</a:t>
                      </a:r>
                      <a:r>
                        <a:rPr lang="ru-RU" sz="1050" dirty="0">
                          <a:effectLst/>
                        </a:rPr>
                        <a:t> </a:t>
                      </a:r>
                      <a:r>
                        <a:rPr lang="ru-RU" sz="1050" dirty="0" err="1">
                          <a:effectLst/>
                        </a:rPr>
                        <a:t>хоттор</a:t>
                      </a:r>
                      <a:r>
                        <a:rPr lang="ru-RU" sz="1050" dirty="0">
                          <a:effectLst/>
                        </a:rPr>
                        <a:t> </a:t>
                      </a:r>
                      <a:r>
                        <a:rPr lang="ru-RU" sz="1050" dirty="0" err="1">
                          <a:effectLst/>
                        </a:rPr>
                        <a:t>акхаройн</a:t>
                      </a:r>
                      <a:r>
                        <a:rPr lang="ru-RU" sz="1050" dirty="0">
                          <a:effectLst/>
                        </a:rPr>
                        <a:t> </a:t>
                      </a:r>
                      <a:r>
                        <a:rPr lang="ru-RU" sz="1050" dirty="0" err="1">
                          <a:effectLst/>
                        </a:rPr>
                        <a:t>лаьцна</a:t>
                      </a:r>
                      <a:r>
                        <a:rPr lang="ru-RU" sz="1050" dirty="0">
                          <a:effectLst/>
                        </a:rPr>
                        <a:t>  «</a:t>
                      </a:r>
                      <a:r>
                        <a:rPr lang="ru-RU" sz="1050" dirty="0" err="1">
                          <a:effectLst/>
                        </a:rPr>
                        <a:t>Тарсал</a:t>
                      </a:r>
                      <a:r>
                        <a:rPr lang="ru-RU" sz="1050" dirty="0">
                          <a:effectLst/>
                        </a:rPr>
                        <a:t>» </a:t>
                      </a:r>
                    </a:p>
                    <a:p>
                      <a:pPr>
                        <a:lnSpc>
                          <a:spcPct val="115000"/>
                        </a:lnSpc>
                        <a:spcAft>
                          <a:spcPts val="750"/>
                        </a:spcAft>
                      </a:pPr>
                      <a:r>
                        <a:rPr lang="ru-RU" sz="1050" dirty="0">
                          <a:effectLst/>
                        </a:rPr>
                        <a:t>«Борз а </a:t>
                      </a:r>
                      <a:r>
                        <a:rPr lang="ru-RU" sz="1050" dirty="0" err="1">
                          <a:effectLst/>
                        </a:rPr>
                        <a:t>буьхьигаш</a:t>
                      </a:r>
                      <a:r>
                        <a:rPr lang="ru-RU" sz="1050" dirty="0">
                          <a:effectLst/>
                        </a:rPr>
                        <a:t>» </a:t>
                      </a:r>
                      <a:r>
                        <a:rPr lang="ru-RU" sz="1050" dirty="0" err="1">
                          <a:effectLst/>
                        </a:rPr>
                        <a:t>туьйра</a:t>
                      </a:r>
                      <a:r>
                        <a:rPr lang="ru-RU" sz="1050" dirty="0">
                          <a:effectLst/>
                        </a:rPr>
                        <a:t> </a:t>
                      </a:r>
                      <a:r>
                        <a:rPr lang="ru-RU" sz="1050" dirty="0" err="1">
                          <a:effectLst/>
                        </a:rPr>
                        <a:t>берашна</a:t>
                      </a:r>
                      <a:r>
                        <a:rPr lang="ru-RU" sz="1050" dirty="0">
                          <a:effectLst/>
                        </a:rPr>
                        <a:t> дан кечам бар.</a:t>
                      </a:r>
                      <a:endParaRPr lang="ru-RU" sz="1050" dirty="0">
                        <a:effectLst/>
                        <a:latin typeface="Calibri"/>
                        <a:ea typeface="Calibri"/>
                        <a:cs typeface="Times New Roman"/>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dirty="0" err="1">
                          <a:effectLst/>
                        </a:rPr>
                        <a:t>Берийн</a:t>
                      </a:r>
                      <a:r>
                        <a:rPr lang="ru-RU" sz="1050" dirty="0">
                          <a:effectLst/>
                        </a:rPr>
                        <a:t> </a:t>
                      </a:r>
                      <a:r>
                        <a:rPr lang="ru-RU" sz="1050" dirty="0" err="1">
                          <a:effectLst/>
                        </a:rPr>
                        <a:t>къамел</a:t>
                      </a:r>
                      <a:r>
                        <a:rPr lang="ru-RU" sz="1050" dirty="0">
                          <a:effectLst/>
                        </a:rPr>
                        <a:t> </a:t>
                      </a:r>
                      <a:r>
                        <a:rPr lang="ru-RU" sz="1050" dirty="0" err="1">
                          <a:effectLst/>
                        </a:rPr>
                        <a:t>кхиор</a:t>
                      </a:r>
                      <a:r>
                        <a:rPr lang="ru-RU" sz="1050" dirty="0">
                          <a:effectLst/>
                        </a:rPr>
                        <a:t>, </a:t>
                      </a:r>
                      <a:r>
                        <a:rPr lang="ru-RU" sz="1050" dirty="0" err="1">
                          <a:effectLst/>
                        </a:rPr>
                        <a:t>хаарш</a:t>
                      </a:r>
                      <a:r>
                        <a:rPr lang="ru-RU" sz="1050" dirty="0">
                          <a:effectLst/>
                        </a:rPr>
                        <a:t> т1еч1аг1дар.</a:t>
                      </a:r>
                      <a:endParaRPr lang="ru-RU" sz="1050" dirty="0">
                        <a:effectLst/>
                        <a:latin typeface="Calibri"/>
                        <a:ea typeface="Calibri"/>
                        <a:cs typeface="Times New Roman"/>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dirty="0" err="1">
                          <a:effectLst/>
                        </a:rPr>
                        <a:t>Кхетош-кхиорхо,бераш</a:t>
                      </a:r>
                      <a:endParaRPr lang="ru-RU" sz="1050" dirty="0">
                        <a:effectLst/>
                        <a:latin typeface="Calibri"/>
                        <a:ea typeface="Calibri"/>
                        <a:cs typeface="Times New Roman"/>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a:effectLst/>
                        </a:rPr>
                        <a:t>Еара</a:t>
                      </a:r>
                      <a:endParaRPr lang="ru-RU" sz="1050">
                        <a:effectLst/>
                        <a:latin typeface="Calibri"/>
                        <a:ea typeface="Calibri"/>
                        <a:cs typeface="Times New Roman"/>
                      </a:endParaRPr>
                    </a:p>
                  </a:txBody>
                  <a:tcPr marL="0" marR="0" marT="0" marB="0" anchor="ctr"/>
                </a:tc>
              </a:tr>
              <a:tr h="2899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ru-RU"/>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a:effectLst/>
                        </a:rPr>
                        <a:t>Борз а буьхьигаш туьйра берашка дар.</a:t>
                      </a:r>
                      <a:endParaRPr lang="ru-RU" sz="1050">
                        <a:effectLst/>
                        <a:latin typeface="Calibri"/>
                        <a:ea typeface="Calibri"/>
                        <a:cs typeface="Times New Roman"/>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pPr>
                      <a:endParaRPr lang="ru-RU" sz="1050" dirty="0">
                        <a:effectLst/>
                        <a:latin typeface="Calibri"/>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dirty="0" err="1">
                          <a:effectLst/>
                        </a:rPr>
                        <a:t>Кхетош-кхиорхо,бераш</a:t>
                      </a:r>
                      <a:endParaRPr lang="ru-RU" sz="1050" dirty="0">
                        <a:effectLst/>
                        <a:latin typeface="Calibri"/>
                        <a:ea typeface="Calibri"/>
                        <a:cs typeface="Times New Roman"/>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a:effectLst/>
                        </a:rPr>
                        <a:t>П1ераска</a:t>
                      </a:r>
                      <a:endParaRPr lang="ru-RU" sz="1050">
                        <a:effectLst/>
                        <a:latin typeface="Calibri"/>
                        <a:ea typeface="Calibri"/>
                        <a:cs typeface="Times New Roman"/>
                      </a:endParaRPr>
                    </a:p>
                  </a:txBody>
                  <a:tcPr marL="0" marR="0" marT="0" marB="0" anchor="ctr"/>
                </a:tc>
              </a:tr>
              <a:tr h="177913">
                <a:tc gridSpan="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dirty="0">
                          <a:effectLst/>
                        </a:rPr>
                        <a:t>3 </a:t>
                      </a:r>
                      <a:r>
                        <a:rPr lang="ru-RU" sz="1050" dirty="0" err="1">
                          <a:effectLst/>
                        </a:rPr>
                        <a:t>мур</a:t>
                      </a:r>
                      <a:r>
                        <a:rPr lang="ru-RU" sz="1050" dirty="0">
                          <a:effectLst/>
                        </a:rPr>
                        <a:t>– </a:t>
                      </a:r>
                      <a:r>
                        <a:rPr lang="ru-RU" sz="1050" dirty="0" err="1">
                          <a:effectLst/>
                        </a:rPr>
                        <a:t>Дерзоран</a:t>
                      </a:r>
                      <a:r>
                        <a:rPr lang="ru-RU" sz="1050" dirty="0">
                          <a:effectLst/>
                        </a:rPr>
                        <a:t>. </a:t>
                      </a:r>
                      <a:r>
                        <a:rPr lang="ru-RU" sz="1050" dirty="0" err="1">
                          <a:effectLst/>
                        </a:rPr>
                        <a:t>Проектехь</a:t>
                      </a:r>
                      <a:r>
                        <a:rPr lang="ru-RU" sz="1050" dirty="0">
                          <a:effectLst/>
                        </a:rPr>
                        <a:t> </a:t>
                      </a:r>
                      <a:r>
                        <a:rPr lang="ru-RU" sz="1050" dirty="0" err="1">
                          <a:effectLst/>
                        </a:rPr>
                        <a:t>декъашхойн</a:t>
                      </a:r>
                      <a:r>
                        <a:rPr lang="ru-RU" sz="1050" dirty="0">
                          <a:effectLst/>
                        </a:rPr>
                        <a:t> </a:t>
                      </a:r>
                      <a:r>
                        <a:rPr lang="ru-RU" sz="1050" dirty="0" err="1">
                          <a:effectLst/>
                        </a:rPr>
                        <a:t>шакхочушхилар</a:t>
                      </a:r>
                      <a:r>
                        <a:rPr lang="ru-RU" sz="1050" dirty="0">
                          <a:effectLst/>
                        </a:rPr>
                        <a:t>.</a:t>
                      </a:r>
                      <a:endParaRPr lang="ru-RU" sz="1050" dirty="0">
                        <a:effectLst/>
                        <a:latin typeface="Calibri"/>
                        <a:ea typeface="Calibri"/>
                        <a:cs typeface="Times New Roman"/>
                      </a:endParaRPr>
                    </a:p>
                  </a:txBody>
                  <a:tcPr marL="0" marR="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5582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ru-RU"/>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a:effectLst/>
                        </a:rPr>
                        <a:t>Акхарой т1ехь йолуш книга яр</a:t>
                      </a:r>
                      <a:endParaRPr lang="ru-RU" sz="1050">
                        <a:effectLst/>
                        <a:latin typeface="Calibri"/>
                        <a:ea typeface="Calibri"/>
                        <a:cs typeface="Times New Roman"/>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dirty="0" err="1">
                          <a:effectLst/>
                        </a:rPr>
                        <a:t>Берийн</a:t>
                      </a:r>
                      <a:r>
                        <a:rPr lang="ru-RU" sz="1050" dirty="0">
                          <a:effectLst/>
                        </a:rPr>
                        <a:t> </a:t>
                      </a:r>
                      <a:r>
                        <a:rPr lang="ru-RU" sz="1050" dirty="0" err="1">
                          <a:effectLst/>
                        </a:rPr>
                        <a:t>самукъа</a:t>
                      </a:r>
                      <a:r>
                        <a:rPr lang="ru-RU" sz="1050" dirty="0">
                          <a:effectLst/>
                        </a:rPr>
                        <a:t>, </a:t>
                      </a:r>
                      <a:r>
                        <a:rPr lang="ru-RU" sz="1050" dirty="0" err="1">
                          <a:effectLst/>
                        </a:rPr>
                        <a:t>тидам</a:t>
                      </a:r>
                      <a:r>
                        <a:rPr lang="ru-RU" sz="1050" dirty="0">
                          <a:effectLst/>
                        </a:rPr>
                        <a:t> т1ебог1юьтуш </a:t>
                      </a:r>
                      <a:r>
                        <a:rPr lang="ru-RU" sz="1050" dirty="0" err="1">
                          <a:effectLst/>
                        </a:rPr>
                        <a:t>болх</a:t>
                      </a:r>
                      <a:r>
                        <a:rPr lang="ru-RU" sz="1050" dirty="0">
                          <a:effectLst/>
                        </a:rPr>
                        <a:t> бар.</a:t>
                      </a:r>
                      <a:endParaRPr lang="ru-RU" sz="1050" dirty="0">
                        <a:effectLst/>
                        <a:latin typeface="Calibri"/>
                        <a:ea typeface="Calibri"/>
                        <a:cs typeface="Times New Roman"/>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dirty="0" err="1">
                          <a:effectLst/>
                        </a:rPr>
                        <a:t>Кхетош-кхиорхо</a:t>
                      </a:r>
                      <a:r>
                        <a:rPr lang="ru-RU" sz="1050" dirty="0">
                          <a:effectLst/>
                        </a:rPr>
                        <a:t>, </a:t>
                      </a:r>
                      <a:r>
                        <a:rPr lang="ru-RU" sz="1050" dirty="0" err="1">
                          <a:effectLst/>
                        </a:rPr>
                        <a:t>бераш</a:t>
                      </a:r>
                      <a:endParaRPr lang="ru-RU" sz="1050" dirty="0">
                        <a:effectLst/>
                        <a:latin typeface="Calibri"/>
                        <a:ea typeface="Calibri"/>
                        <a:cs typeface="Times New Roman"/>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dirty="0" smtClean="0">
                          <a:effectLst/>
                        </a:rPr>
                        <a:t>Шолаг1а</a:t>
                      </a:r>
                      <a:r>
                        <a:rPr lang="ru-RU" sz="1050" baseline="0" dirty="0" smtClean="0">
                          <a:effectLst/>
                        </a:rPr>
                        <a:t> к1ира </a:t>
                      </a:r>
                      <a:r>
                        <a:rPr lang="ru-RU" sz="1050" baseline="0" dirty="0" err="1" smtClean="0">
                          <a:effectLst/>
                        </a:rPr>
                        <a:t>чекхдолуш</a:t>
                      </a:r>
                      <a:endParaRPr lang="ru-RU" sz="1050" dirty="0">
                        <a:effectLst/>
                        <a:latin typeface="Calibri"/>
                        <a:ea typeface="Calibri"/>
                        <a:cs typeface="Times New Roman"/>
                      </a:endParaRPr>
                    </a:p>
                  </a:txBody>
                  <a:tcPr marL="0" marR="0" marT="0" marB="0" anchor="ctr"/>
                </a:tc>
              </a:tr>
              <a:tr h="35582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ru-RU"/>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a:effectLst/>
                        </a:rPr>
                        <a:t> Акхарой т1ехь йолу берийн суьрташех выставка яр </a:t>
                      </a:r>
                      <a:endParaRPr lang="ru-RU" sz="1050">
                        <a:effectLst/>
                        <a:latin typeface="Calibri"/>
                        <a:ea typeface="Calibri"/>
                        <a:cs typeface="Times New Roman"/>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dirty="0">
                          <a:effectLst/>
                        </a:rPr>
                        <a:t> </a:t>
                      </a:r>
                      <a:endParaRPr lang="ru-RU" sz="1050" dirty="0">
                        <a:effectLst/>
                        <a:latin typeface="Calibri"/>
                        <a:ea typeface="Calibri"/>
                        <a:cs typeface="Times New Roman"/>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dirty="0">
                          <a:effectLst/>
                        </a:rPr>
                        <a:t> </a:t>
                      </a:r>
                      <a:endParaRPr lang="ru-RU" sz="1050" dirty="0">
                        <a:effectLst/>
                        <a:latin typeface="Calibri"/>
                        <a:ea typeface="Calibri"/>
                        <a:cs typeface="Times New Roman"/>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dirty="0" smtClean="0">
                          <a:effectLst/>
                        </a:rPr>
                        <a:t>Шолаг1а</a:t>
                      </a:r>
                      <a:r>
                        <a:rPr lang="ru-RU" sz="1050" baseline="0" dirty="0" smtClean="0">
                          <a:effectLst/>
                        </a:rPr>
                        <a:t> к1ира </a:t>
                      </a:r>
                      <a:r>
                        <a:rPr lang="ru-RU" sz="1050" baseline="0" dirty="0" err="1" smtClean="0">
                          <a:effectLst/>
                        </a:rPr>
                        <a:t>чекхдолуш</a:t>
                      </a:r>
                      <a:endParaRPr lang="ru-RU" sz="1050" dirty="0">
                        <a:effectLst/>
                        <a:latin typeface="Calibri"/>
                        <a:ea typeface="Calibri"/>
                        <a:cs typeface="Times New Roman"/>
                      </a:endParaRPr>
                    </a:p>
                  </a:txBody>
                  <a:tcPr marL="0" marR="0" marT="0" marB="0" anchor="ctr"/>
                </a:tc>
              </a:tr>
              <a:tr h="35582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ru-RU"/>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a:effectLst/>
                        </a:rPr>
                        <a:t>Дерзоран мероприяти</a:t>
                      </a:r>
                      <a:endParaRPr lang="ru-RU" sz="1050">
                        <a:effectLst/>
                        <a:latin typeface="Calibri"/>
                        <a:ea typeface="Calibri"/>
                        <a:cs typeface="Times New Roman"/>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dirty="0" err="1">
                          <a:effectLst/>
                        </a:rPr>
                        <a:t>Проектан</a:t>
                      </a:r>
                      <a:r>
                        <a:rPr lang="ru-RU" sz="1050" dirty="0">
                          <a:effectLst/>
                        </a:rPr>
                        <a:t> </a:t>
                      </a:r>
                      <a:r>
                        <a:rPr lang="ru-RU" sz="1050" dirty="0" err="1">
                          <a:effectLst/>
                        </a:rPr>
                        <a:t>бийцамехь</a:t>
                      </a:r>
                      <a:r>
                        <a:rPr lang="ru-RU" sz="1050" dirty="0">
                          <a:effectLst/>
                        </a:rPr>
                        <a:t> </a:t>
                      </a:r>
                      <a:r>
                        <a:rPr lang="ru-RU" sz="1050" dirty="0" err="1">
                          <a:effectLst/>
                        </a:rPr>
                        <a:t>берийн</a:t>
                      </a:r>
                      <a:r>
                        <a:rPr lang="ru-RU" sz="1050" dirty="0">
                          <a:effectLst/>
                        </a:rPr>
                        <a:t> </a:t>
                      </a:r>
                      <a:r>
                        <a:rPr lang="ru-RU" sz="1050" dirty="0" err="1">
                          <a:effectLst/>
                        </a:rPr>
                        <a:t>хаарш</a:t>
                      </a:r>
                      <a:r>
                        <a:rPr lang="ru-RU" sz="1050" dirty="0">
                          <a:effectLst/>
                        </a:rPr>
                        <a:t> </a:t>
                      </a:r>
                      <a:r>
                        <a:rPr lang="ru-RU" sz="1050" dirty="0" err="1">
                          <a:effectLst/>
                        </a:rPr>
                        <a:t>шордар</a:t>
                      </a:r>
                      <a:endParaRPr lang="ru-RU" sz="1050" dirty="0">
                        <a:effectLst/>
                        <a:latin typeface="Calibri"/>
                        <a:ea typeface="Calibri"/>
                        <a:cs typeface="Times New Roman"/>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r>
                        <a:rPr lang="ru-RU" sz="1050" dirty="0" err="1">
                          <a:effectLst/>
                        </a:rPr>
                        <a:t>Кхетош-кхиорхо</a:t>
                      </a:r>
                      <a:r>
                        <a:rPr lang="ru-RU" sz="1050" dirty="0">
                          <a:effectLst/>
                        </a:rPr>
                        <a:t>, </a:t>
                      </a:r>
                      <a:r>
                        <a:rPr lang="ru-RU" sz="1050" dirty="0" err="1">
                          <a:effectLst/>
                        </a:rPr>
                        <a:t>бераш</a:t>
                      </a:r>
                      <a:endParaRPr lang="ru-RU" sz="1050" dirty="0">
                        <a:effectLst/>
                        <a:latin typeface="Calibri"/>
                        <a:ea typeface="Calibri"/>
                        <a:cs typeface="Times New Roman"/>
                      </a:endParaRPr>
                    </a:p>
                  </a:txBody>
                  <a:tcPr marL="0" marR="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750"/>
                        </a:spcAft>
                      </a:pPr>
                      <a:endParaRPr lang="ru-RU" sz="1050" dirty="0">
                        <a:effectLst/>
                        <a:latin typeface="Calibri"/>
                        <a:ea typeface="Calibri"/>
                        <a:cs typeface="Times New Roman"/>
                      </a:endParaRPr>
                    </a:p>
                  </a:txBody>
                  <a:tcPr marL="0" marR="0" marT="0" marB="0" anchor="ctr"/>
                </a:tc>
              </a:tr>
            </a:tbl>
          </a:graphicData>
        </a:graphic>
      </p:graphicFrame>
    </p:spTree>
    <p:extLst>
      <p:ext uri="{BB962C8B-B14F-4D97-AF65-F5344CB8AC3E}">
        <p14:creationId xmlns:p14="http://schemas.microsoft.com/office/powerpoint/2010/main" val="4001637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zveri">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zveri</Template>
  <TotalTime>1069</TotalTime>
  <Words>1005</Words>
  <Application>Microsoft Office PowerPoint</Application>
  <PresentationFormat>Экран (4:3)</PresentationFormat>
  <Paragraphs>177</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zveri</vt:lpstr>
      <vt:lpstr>Проект «Вайн махкара акхарой» </vt:lpstr>
      <vt:lpstr>Сан проект лерина ю школан хьалхара дешархошна. Царна акхарой йовзийта, цера 1ер дахарах лаьцна дийца, цера ц1ераш нохчийн маттахь йовзийта, 1аламе ларам, безам ч1аг1ба.       Х1окху проекто г1о дийр ду нохчийн мотт биц ца балийта,          берийн хаарш шорда,акхаройх лаьцна хаа, цера ц1ераш  йовза.  </vt:lpstr>
      <vt:lpstr>Проектан паспорт Проектан тайпа: болхкхолларан,тобанан, йоцахенан.       Проектан декъахой:  йоккха тобанан  бераш,  дай-наной, кхетош-кхиорхо. Кхочушяран хан:  ши к1ира. Проектан кхочушяран муьраш:  Кечамаллин Коьртаниг  Дерзоран. </vt:lpstr>
      <vt:lpstr>Презентация PowerPoint</vt:lpstr>
      <vt:lpstr> Проектан 1алашо: Берашна 1аламан х1оттамах долу хаарш  довзийтар, к1аргдар. Нохчийн маттахь акхарой йовзийтар,  цера ц1ераш йовзийтар. Берашна цера 1ер дахарах лаьцна дерг довзийтар.  Проектан хьесапаш:  1. Берашна акхаройх лаьцна кхетам балар  (муха д1асалела, мостаг1чух муха ларло, цара х1ун юу, 1аьнен кечам муха бо). 2. Хааран  синлаттам кхиор, сурт х1оттор.                   3. Акхаройх лаьцна болу берийн кхетамаш шорбар.           4. Даймехкан 1алам довзийтар,  иза лардан 1амор, акхарошка  болу безам ч1аг1бар. </vt:lpstr>
      <vt:lpstr>  Проектехь бан лерина болх берашна д1агайта, суьрташца, ловзаршца, ахаройн кепашка хьежар,  мокъа хан йолчхенахь.   Проектан т1аьхьаьлонаш:  хаамийн,хьекъалийн, адамийн  </vt:lpstr>
      <vt:lpstr> Проектан декъахой: Йоккхачу тобанийн бераш,  дай- наной, кхетош-кхиорхо.  Проект лерина ю: Йоккхачу тобанан  берашна лерина (5-6 шо)  школан хьалхара дешархошна </vt:lpstr>
      <vt:lpstr>   Проектан муьраш 1 мур – кечамаллин. Проектан бийцаме хьашташ кепе дерзор. Методикан литература 1амор. Д1агайта дидактически пособи гулъяр,акхарой дахарех лаьцна йолу коьчалаш гулъяр 2 мур -  Коьртаниг. Проект кхочушяр Къамел: «Вайн махкара акхарой»  Дидактически ловзар- «Хьан х1у юа» Суртдиллар «Ча» Акхаройх лаьцна туьйра, довзийтар.  «Борз а буьхьигаш»  туьйра берашца дан кечам бар. Лом, ц1оькъалом – церах лаьцна дийцар  «Борз а буьхьигаш» туьйра берашца дан кечам бар. Суьрташка хьожуш дийцар хоттор акхаройх лаьцна  «Тарсал»  «Борз а буьхьигаш» туьйра берашца дан кечам бар. Борз а буьхьигаш туьйра берашца дар. 3 мур – Дерзоран. Проектехь декъашхойн шакхочушхилар. Акхарой т1ехь йолуш книга яр Акхарой т1ехь йолу берийн суьрташех выставка яр   </vt:lpstr>
      <vt:lpstr>          </vt:lpstr>
      <vt:lpstr>Синхьежаман кхачо Берашна вайн махкара акхарой йовзар,церан ц1ераш йийца хаар Берийн хааран хьашташ лакхадовлар. Занятехь, къамелехь берийн дешнийн бахам тобалар.</vt:lpstr>
      <vt:lpstr>Презентация PowerPoint</vt:lpstr>
      <vt:lpstr>     Лелийна литература: Интернетан т1аьхьалонаш, Хожа-Ахьмад Берсанов  «Вайн махкара акхарой а, олхазарш а» Грозный, 1992 шо.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Home</dc:creator>
  <cp:lastModifiedBy>Admin</cp:lastModifiedBy>
  <cp:revision>38</cp:revision>
  <cp:lastPrinted>2022-04-18T11:11:22Z</cp:lastPrinted>
  <dcterms:created xsi:type="dcterms:W3CDTF">2016-03-30T17:59:33Z</dcterms:created>
  <dcterms:modified xsi:type="dcterms:W3CDTF">2022-04-18T13:29:30Z</dcterms:modified>
</cp:coreProperties>
</file>