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60" r:id="rId2"/>
    <p:sldId id="353" r:id="rId3"/>
    <p:sldId id="257" r:id="rId4"/>
    <p:sldId id="329" r:id="rId5"/>
    <p:sldId id="328" r:id="rId6"/>
    <p:sldId id="327" r:id="rId7"/>
    <p:sldId id="330" r:id="rId8"/>
    <p:sldId id="331" r:id="rId9"/>
    <p:sldId id="348" r:id="rId10"/>
    <p:sldId id="349" r:id="rId11"/>
    <p:sldId id="350" r:id="rId12"/>
    <p:sldId id="351" r:id="rId13"/>
    <p:sldId id="352" r:id="rId14"/>
    <p:sldId id="302" r:id="rId15"/>
    <p:sldId id="300" r:id="rId16"/>
    <p:sldId id="333" r:id="rId17"/>
    <p:sldId id="334" r:id="rId18"/>
    <p:sldId id="301" r:id="rId19"/>
    <p:sldId id="258" r:id="rId20"/>
    <p:sldId id="299" r:id="rId21"/>
    <p:sldId id="336" r:id="rId22"/>
    <p:sldId id="337" r:id="rId23"/>
    <p:sldId id="341" r:id="rId24"/>
    <p:sldId id="340" r:id="rId25"/>
    <p:sldId id="339" r:id="rId26"/>
    <p:sldId id="277" r:id="rId27"/>
    <p:sldId id="343" r:id="rId28"/>
    <p:sldId id="342" r:id="rId29"/>
    <p:sldId id="344" r:id="rId30"/>
    <p:sldId id="345" r:id="rId31"/>
    <p:sldId id="346" r:id="rId32"/>
    <p:sldId id="279" r:id="rId33"/>
    <p:sldId id="283" r:id="rId34"/>
    <p:sldId id="320" r:id="rId35"/>
    <p:sldId id="319" r:id="rId36"/>
    <p:sldId id="318" r:id="rId37"/>
    <p:sldId id="317" r:id="rId38"/>
    <p:sldId id="316" r:id="rId39"/>
    <p:sldId id="314" r:id="rId40"/>
    <p:sldId id="313" r:id="rId41"/>
    <p:sldId id="321" r:id="rId42"/>
    <p:sldId id="323" r:id="rId43"/>
    <p:sldId id="298" r:id="rId44"/>
    <p:sldId id="347" r:id="rId4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5637D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41" d="100"/>
          <a:sy n="41" d="100"/>
        </p:scale>
        <p:origin x="763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A5E03B0-3CB8-4288-A9DF-B98E8198EEB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248FD14-0F42-4F8F-8FBC-34D95B7C60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3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8FD14-0F42-4F8F-8FBC-34D95B7C609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\Desktop\70846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5637DB"/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5576" y="428604"/>
            <a:ext cx="6400800" cy="5572164"/>
          </a:xfrm>
        </p:spPr>
        <p:txBody>
          <a:bodyPr>
            <a:normAutofit fontScale="70000" lnSpcReduction="20000"/>
          </a:bodyPr>
          <a:lstStyle/>
          <a:p>
            <a:pPr lvl="0">
              <a:buClr>
                <a:srgbClr val="31B6FD"/>
              </a:buClr>
            </a:pPr>
            <a:r>
              <a:rPr lang="ru-RU" b="1" dirty="0"/>
              <a:t> </a:t>
            </a:r>
            <a:r>
              <a:rPr lang="ru-RU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Творческая презентация</a:t>
            </a:r>
            <a:r>
              <a:rPr lang="ru-RU" sz="7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Нагаевой Амины </a:t>
            </a:r>
            <a:r>
              <a:rPr lang="ru-RU" sz="70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Хусаиновны</a:t>
            </a:r>
            <a:endParaRPr lang="ru-RU" sz="70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31B6FD"/>
              </a:buClr>
            </a:pPr>
            <a:r>
              <a:rPr lang="ru-RU" sz="7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воспитателя МБДОУ</a:t>
            </a:r>
          </a:p>
          <a:p>
            <a:pPr lvl="0">
              <a:buClr>
                <a:srgbClr val="31B6FD"/>
              </a:buClr>
            </a:pPr>
            <a:r>
              <a:rPr lang="ru-RU" sz="7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«Детский сад № 4 «ВАЙНАХ»</a:t>
            </a:r>
            <a:endParaRPr lang="ru-RU" sz="7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7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2428868"/>
            <a:ext cx="657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altLang="ru-RU" sz="2400" b="1" i="1" dirty="0" smtClean="0">
                <a:solidFill>
                  <a:srgbClr val="CC0099"/>
                </a:solidFill>
              </a:rPr>
              <a:t> </a:t>
            </a:r>
            <a:endParaRPr lang="ru-RU" altLang="ru-RU" sz="2000" b="1" dirty="0"/>
          </a:p>
        </p:txBody>
      </p:sp>
      <p:pic>
        <p:nvPicPr>
          <p:cNvPr id="3" name="10 февр., 8.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2120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S\Desktop\708464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285729"/>
            <a:ext cx="6357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Мой девиз: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 детьми всегда должна быть рядом,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Даря тепло и согревая взглядом,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в мир прекрасного вести,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помнить заповедь – не навреди!»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 МЛАДШЕЙ ГРУППЫ И РАЗНОЕ\ФОТО И МЛАДШАЯ ГРУППА\Camera\IMG_20200122_093543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76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S\Desktop\708464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28662" y="928670"/>
            <a:ext cx="59293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Главное в моей профессии с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оптимизмом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намечать цели и достигать их.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366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ФОТО МЛАДШЕЙ ГРУППЫ И РАЗНОЕ\ФОТО И МЛАДШАЯ ГРУППА\Camera\IMG_20200122_092609_HD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978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ФОТО МЛАДШЕЙ ГРУППЫ И РАЗНОЕ\ФОТО И МЛАДШАЯ ГРУППА\Camera\IMG_20200122_092626_HD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623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05561"/>
            <a:ext cx="7560840" cy="337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kern="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357486" y="0"/>
            <a:ext cx="10025830" cy="1785926"/>
          </a:xfrm>
        </p:spPr>
        <p:txBody>
          <a:bodyPr>
            <a:normAutofit/>
          </a:bodyPr>
          <a:lstStyle/>
          <a:p>
            <a:pPr lvl="0" indent="228600" fontAlgn="base">
              <a:spcAft>
                <a:spcPct val="0"/>
              </a:spcAft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 интересно общаться с коллегами,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которые делают что-то лучше меня. 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Восхищаясь ими, я побуждаю себя к тому же.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7" name="Picture 1" descr="D:\БУКУ\IMG-20190207-WA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00174"/>
            <a:ext cx="7520006" cy="478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84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05561"/>
            <a:ext cx="7560840" cy="337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kern="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3" name="Picture 1" descr="D:\БУКУ\IMG-20190207-WA0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118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05561"/>
            <a:ext cx="7560840" cy="337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kern="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охотно участвую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театрализованной деятельности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71546"/>
            <a:ext cx="5665832" cy="540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887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05561"/>
            <a:ext cx="7560840" cy="337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kern="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967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05561"/>
            <a:ext cx="7560840" cy="337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kern="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IMG-20161229-WA0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17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3501008"/>
            <a:ext cx="7772400" cy="178010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Воспитатель – это человек, который должен обладать множеством </a:t>
            </a:r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знаний, умений 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и навыками. А главное бесконечно дарить свою любовь и ласку воспитанникам, не прося ни чего взамен. Поначалу мучили меня вопросы: «Чем я смогу заинтересовать и удивить детей?», «Комфортно ли будет детям в общении со мной?», «Оценят ли они меня как воспитателя». Не все сразу получалось. Но время шло, я изучала методическую литературу, перенимала опыт коллег – воспитателей, прошла курсы повышения квалификации, активно занимаюсь самообразованием, получаю знания через Интернет.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5" name="Picture 1" descr="D:\БУКУ\IMG-20191226-WA0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81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5637DB"/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5576" y="428604"/>
            <a:ext cx="6400800" cy="1473200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Знакомьтесь, это я!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28604"/>
            <a:ext cx="657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altLang="ru-RU" sz="2400" b="1" i="1" dirty="0" smtClean="0">
                <a:solidFill>
                  <a:srgbClr val="CC0099"/>
                </a:solidFill>
              </a:rPr>
              <a:t> </a:t>
            </a:r>
            <a:endParaRPr lang="ru-RU" altLang="ru-RU" sz="2000" b="1" dirty="0"/>
          </a:p>
        </p:txBody>
      </p:sp>
      <p:pic>
        <p:nvPicPr>
          <p:cNvPr id="1026" name="Picture 2" descr="D:\БУКУ\IMG-20191225-WA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06"/>
            <a:ext cx="914400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MINA\Desktop\slide_1.jpg"/>
          <p:cNvPicPr>
            <a:picLocks noChangeAspect="1" noChangeArrowheads="1"/>
          </p:cNvPicPr>
          <p:nvPr/>
        </p:nvPicPr>
        <p:blipFill>
          <a:blip r:embed="rId4"/>
          <a:srcRect t="44903" b="26042"/>
          <a:stretch>
            <a:fillRect/>
          </a:stretch>
        </p:blipFill>
        <p:spPr bwMode="auto">
          <a:xfrm>
            <a:off x="0" y="0"/>
            <a:ext cx="9144000" cy="23574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272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C:\Users\Amina\AppData\Local\Microsoft\Windows\Temporary Internet Files\Content.Word\IMG-20181106-WA01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28604"/>
            <a:ext cx="6715172" cy="6072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21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C:\Users\Amina\AppData\Local\Microsoft\Windows\Temporary Internet Files\Content.Word\IMG-20181106-WA017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714356"/>
            <a:ext cx="6357982" cy="5715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108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714348" y="0"/>
            <a:ext cx="66437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я выбрала профессию воспитателя?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меня «воспитатель» - это жизнь, моя философия. Я не работаю воспитателем, я живу воспитателем.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7815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714348" y="0"/>
            <a:ext cx="66437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я выбрала профессию воспитателя?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меня «воспитатель» - это жизнь, моя философия. Я не работаю воспитателем, я живу воспитателем.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ФОТО\20160630_095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652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714348" y="0"/>
            <a:ext cx="66437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я выбрала профессию воспитателя?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меня «воспитатель» - это жизнь, моя философия. Я не работаю воспитателем, я живу воспитателем.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ФОТО\IMG-20170730-WA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76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1429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CC0099"/>
              </a:solidFill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714348" y="0"/>
            <a:ext cx="66437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mina\AppData\Local\Microsoft\Windows\Temporary Internet Files\Content.Word\IMG-20181106-WA015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00108"/>
            <a:ext cx="6429420" cy="535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4336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7708906" cy="407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Воспитывая детей, я стараюсь научить их дружить друг с другом, сделать коллективом, где не было бы лишних, не особенных. На этом и стоит моя профессия. 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9236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7708906" cy="407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6147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7708906" cy="407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6" name="Picture 2" descr="D:\БУКУ\IMG-20190628-WA0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4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445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7708906" cy="407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730" name="Picture 2" descr="D:\БУКУ\IMG-20191022-WA0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0"/>
            <a:ext cx="7572428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989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7772400" cy="178010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Многим кажется, что мой день начинается так же как день всех жителей нашего посёлка. Мы торопливо одеваемся, завтракаем и спешим на работу. Мы почти не улыбаемся друг другу, не слышим пения птиц, не замечаем, как красива наша природа - нам некогда, у нас много дел, и так проходит день каждого из нас. Я рада, что мой день иной, причина одна - я работаю с детьми, в замечательном коллективе и это удивительная работа.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AS\Desktop\708464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0063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4" y="214291"/>
            <a:ext cx="8470287" cy="1428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5240" rIns="15240" bIns="15240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4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758967"/>
            <a:ext cx="6500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-357214"/>
            <a:ext cx="664373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Мир детства радостен и тонок, как флейты плавающий звук.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 смеётся мне ребёнок, я знаю, что не зря живу.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Твердят друзья: 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«Есть нивы тише»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но не за что не отступлю.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1571612"/>
            <a:ext cx="3634435" cy="4440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6692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7708906" cy="407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6" name="Picture 2" descr="D:\БУКУ\IMG-20190628-WA0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42" cy="6858000"/>
          </a:xfrm>
          <a:prstGeom prst="rect">
            <a:avLst/>
          </a:prstGeom>
          <a:noFill/>
        </p:spPr>
      </p:pic>
      <p:pic>
        <p:nvPicPr>
          <p:cNvPr id="74754" name="Picture 2" descr="D:\БУКУ\IMG-20191212-WA01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566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7708906" cy="407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85720" y="1785926"/>
            <a:ext cx="8501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 спросите, для чего мне это нужно?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отвечу просто – чтобы быть счастливой.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поэтому я…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8409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2976" y="500042"/>
            <a:ext cx="6858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b="1" dirty="0" smtClean="0">
                <a:solidFill>
                  <a:srgbClr val="FF0066"/>
                </a:solidFill>
              </a:rPr>
              <a:t> 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85728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Воспитанная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5" name="Picture 1" descr="C:\Users\AMINA\Desktop\IMG_20190729_2242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928670"/>
            <a:ext cx="6357982" cy="5715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652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5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214290"/>
            <a:ext cx="4143372" cy="5715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оригинальная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0961" name="Picture 1" descr="D:\БУКУ\IMG-20200305-WA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071546"/>
            <a:ext cx="5143536" cy="492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638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 flipV="1">
            <a:off x="0" y="0"/>
            <a:ext cx="3428991" cy="1714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00042"/>
            <a:ext cx="40437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смелая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3313" name="Picture 1" descr="D:\БУКУ\IMG-20190627-WA04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785794"/>
            <a:ext cx="5857916" cy="607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574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3143240" cy="7857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Правильная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337" name="Picture 1" descr="D:\БУКУ\IMG-20200910-WA01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714356"/>
            <a:ext cx="5643602" cy="578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965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643106" y="-250022"/>
            <a:ext cx="7458100" cy="11786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Искренняя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361" name="Picture 1" descr="D:\БУКУ\IMG-20191219-WA02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714332"/>
            <a:ext cx="6600841" cy="6143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948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98560" y="642918"/>
            <a:ext cx="2801870" cy="8572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Талантливая</a:t>
            </a:r>
            <a: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D:\БУКУ\IMG-20191227-WA0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428604"/>
            <a:ext cx="6643702" cy="6072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75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15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3857620" cy="12144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Активная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17409" name="Picture 1" descr="D:\БУКУ\IMG-20191226-WA01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8215338" cy="57864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168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4572000" cy="15716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Трудолюбивая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457" name="Picture 1" descr="D:\БУКУ\IMG-20190120-WA04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214400"/>
            <a:ext cx="7358082" cy="564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199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БУКУ\IMG_20190506_0931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06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571668" y="0"/>
            <a:ext cx="7072362" cy="15001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Еще очень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доброжелательная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481" name="Picture 1" descr="D:\БУКУ\IMG-20190214-WA02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142984"/>
            <a:ext cx="7358082" cy="5715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45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5643570" cy="10001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Ласковая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12289" name="Picture 1" descr="D:\БУКУ\IMG-20191225-WA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785794"/>
            <a:ext cx="7215238" cy="5286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496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4858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FF0066"/>
                </a:solidFill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07154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428604"/>
            <a:ext cx="4857752" cy="785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Ь - мягкая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214422"/>
            <a:ext cx="721523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И получается, что? </a:t>
            </a:r>
          </a:p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ВОСПИТАТЕЛЬ!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И поэтому это не просто профессия, </a:t>
            </a:r>
          </a:p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это моё призвание!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</p:spTree>
  </p:cSld>
  <p:clrMapOvr>
    <a:masterClrMapping/>
  </p:clrMapOvr>
  <p:transition spd="slow" advTm="13853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28794" y="2000240"/>
            <a:ext cx="7583851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125"/>
              </a:spcAft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125"/>
              </a:spcAft>
            </a:pPr>
            <a:endParaRPr lang="ru-RU" sz="4000" b="1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125"/>
              </a:spcAft>
            </a:pPr>
            <a:endParaRPr lang="ru-RU" sz="4000" b="1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125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Спасибо за внимание! </a:t>
            </a:r>
            <a:endParaRPr lang="ru-RU" sz="4000" b="1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38903"/>
      </p:ext>
    </p:extLst>
  </p:cSld>
  <p:clrMapOvr>
    <a:masterClrMapping/>
  </p:clrMapOvr>
  <p:transition spd="slow" advTm="6755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\Desktop\70846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4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286256"/>
            <a:ext cx="897309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125"/>
              </a:spcAft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Спасибо за внимание! </a:t>
            </a:r>
            <a:endParaRPr lang="ru-RU" sz="4000" b="1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2529" name="Picture 1" descr="D:\БУКУ\IMG-20191227-WA0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82153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438903"/>
      </p:ext>
    </p:extLst>
  </p:cSld>
  <p:clrMapOvr>
    <a:masterClrMapping/>
  </p:clrMapOvr>
  <p:transition spd="slow" advTm="1053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БУКУ\IMG-20180514-WA011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384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БУКУ\IMG-20180504-WA008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747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БУКУ\IMG-20190306-WA03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763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S\Desktop\708464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285729"/>
            <a:ext cx="6357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Мой девиз: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 детьми всегда должна быть рядом,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Даря тепло и согревая взглядом,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в мир прекрасного вести,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помнить заповедь – не навреди!»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4914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CC0099"/>
                </a:solidFill>
              </a:rPr>
              <a:t/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S\Desktop\708464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285729"/>
            <a:ext cx="6357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Мой девиз: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 детьми всегда должна быть рядом,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Даря тепло и согревая взглядом,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в мир прекрасного вести,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помнить заповедь – не навреди!»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449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2848</TotalTime>
  <Words>363</Words>
  <Application>Microsoft Office PowerPoint</Application>
  <PresentationFormat>Экран (4:3)</PresentationFormat>
  <Paragraphs>141</Paragraphs>
  <Slides>44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Batang</vt:lpstr>
      <vt:lpstr>Calibri</vt:lpstr>
      <vt:lpstr>Candara</vt:lpstr>
      <vt:lpstr>Symbol</vt:lpstr>
      <vt:lpstr>Times New Roman</vt:lpstr>
      <vt:lpstr>Волна</vt:lpstr>
      <vt:lpstr>    </vt:lpstr>
      <vt:lpstr>    </vt:lpstr>
      <vt:lpstr>Многим кажется, что мой день начинается так же как день всех жителей нашего посёлка. Мы торопливо одеваемся, завтракаем и спешим на работу. Мы почти не улыбаемся друг другу, не слышим пения птиц, не замечаем, как красива наша природа - нам некогда, у нас много дел, и так проходит день каждого из нас. Я рада, что мой день иной, причина одна - я работаю с детьми, в замечательном коллективе и это удивительная работа.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Мне интересно общаться с коллегами,  которые делают что-то лучше меня.  Восхищаясь ими, я побуждаю себя к тому же. </vt:lpstr>
      <vt:lpstr>Презентация PowerPoint</vt:lpstr>
      <vt:lpstr>Презентация PowerPoint</vt:lpstr>
      <vt:lpstr>Презентация PowerPoint</vt:lpstr>
      <vt:lpstr>Презентация PowerPoint</vt:lpstr>
      <vt:lpstr> Воспитатель – это человек, который должен обладать множеством знаний, умений и навыками. А главное бесконечно дарить свою любовь и ласку воспитанникам, не прося ни чего взамен. Поначалу мучили меня вопросы: «Чем я смогу заинтересовать и удивить детей?», «Комфортно ли будет детям в общении со мной?», «Оценят ли они меня как воспитателя». Не все сразу получалось. Но время шло, я изучала методическую литературу, перенимала опыт коллег – воспитателей, прошла курсы повышения квалификации, активно занимаюсь самообразованием, получаю знания через Интернет.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Воспитывая детей, я стараюсь научить их дружить друг с другом, сделать коллективом, где не было бы лишних, не особенных. На этом и стоит моя профессия.   </vt:lpstr>
      <vt:lpstr>       </vt:lpstr>
      <vt:lpstr>       </vt:lpstr>
      <vt:lpstr>       </vt:lpstr>
      <vt:lpstr>       </vt:lpstr>
      <vt:lpstr>       </vt:lpstr>
      <vt:lpstr>Презентация PowerPoint</vt:lpstr>
      <vt:lpstr>оригинальная</vt:lpstr>
      <vt:lpstr>Презентация PowerPoint</vt:lpstr>
      <vt:lpstr>Правильная</vt:lpstr>
      <vt:lpstr>Искренняя</vt:lpstr>
      <vt:lpstr>Талантливая </vt:lpstr>
      <vt:lpstr>Активная</vt:lpstr>
      <vt:lpstr>Трудолюбивая</vt:lpstr>
      <vt:lpstr>Еще очень доброжелательная</vt:lpstr>
      <vt:lpstr>Ласковая</vt:lpstr>
      <vt:lpstr>Ь - мягкая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</dc:creator>
  <cp:lastModifiedBy>Admin</cp:lastModifiedBy>
  <cp:revision>147</cp:revision>
  <dcterms:created xsi:type="dcterms:W3CDTF">2017-02-17T08:13:58Z</dcterms:created>
  <dcterms:modified xsi:type="dcterms:W3CDTF">2021-02-10T06:46:21Z</dcterms:modified>
</cp:coreProperties>
</file>